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96" r:id="rId3"/>
    <p:sldId id="397" r:id="rId4"/>
    <p:sldId id="257" r:id="rId5"/>
    <p:sldId id="292" r:id="rId6"/>
    <p:sldId id="297" r:id="rId7"/>
    <p:sldId id="263" r:id="rId8"/>
    <p:sldId id="265" r:id="rId9"/>
    <p:sldId id="298" r:id="rId10"/>
    <p:sldId id="277" r:id="rId11"/>
    <p:sldId id="296" r:id="rId12"/>
    <p:sldId id="284" r:id="rId13"/>
    <p:sldId id="299" r:id="rId14"/>
    <p:sldId id="294" r:id="rId15"/>
    <p:sldId id="269" r:id="rId16"/>
    <p:sldId id="270" r:id="rId17"/>
    <p:sldId id="275" r:id="rId18"/>
    <p:sldId id="280" r:id="rId19"/>
    <p:sldId id="301" r:id="rId20"/>
    <p:sldId id="282" r:id="rId21"/>
    <p:sldId id="285" r:id="rId22"/>
    <p:sldId id="286" r:id="rId23"/>
    <p:sldId id="288" r:id="rId24"/>
    <p:sldId id="289" r:id="rId25"/>
    <p:sldId id="291" r:id="rId26"/>
    <p:sldId id="303" r:id="rId27"/>
    <p:sldId id="304" r:id="rId28"/>
    <p:sldId id="305" r:id="rId29"/>
    <p:sldId id="335" r:id="rId30"/>
    <p:sldId id="308" r:id="rId31"/>
    <p:sldId id="310" r:id="rId32"/>
    <p:sldId id="311" r:id="rId33"/>
    <p:sldId id="312" r:id="rId34"/>
    <p:sldId id="314" r:id="rId35"/>
    <p:sldId id="337" r:id="rId36"/>
    <p:sldId id="315" r:id="rId37"/>
    <p:sldId id="317" r:id="rId38"/>
    <p:sldId id="319" r:id="rId39"/>
    <p:sldId id="334" r:id="rId40"/>
    <p:sldId id="320" r:id="rId41"/>
    <p:sldId id="322" r:id="rId42"/>
    <p:sldId id="323" r:id="rId43"/>
    <p:sldId id="324" r:id="rId44"/>
    <p:sldId id="341" r:id="rId45"/>
    <p:sldId id="342" r:id="rId46"/>
    <p:sldId id="343" r:id="rId47"/>
    <p:sldId id="354" r:id="rId48"/>
    <p:sldId id="355" r:id="rId49"/>
    <p:sldId id="3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3" autoAdjust="0"/>
    <p:restoredTop sz="94660"/>
  </p:normalViewPr>
  <p:slideViewPr>
    <p:cSldViewPr>
      <p:cViewPr>
        <p:scale>
          <a:sx n="60" d="100"/>
          <a:sy n="60" d="100"/>
        </p:scale>
        <p:origin x="-181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3729C-FE99-4E1D-8BE9-7A986CBE56CD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40FACDC5-7A89-438A-A3FD-E39B20EB0F20}">
      <dgm:prSet phldrT="[Text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time of birth.</a:t>
          </a:r>
          <a:endParaRPr lang="en-IN" sz="2000" b="1" dirty="0"/>
        </a:p>
      </dgm:t>
    </dgm:pt>
    <dgm:pt modelId="{B4CFBDE4-E79C-4715-9D19-778EF3292F14}" type="parTrans" cxnId="{6C6F4510-BBC8-4BD7-8B17-D14D2271BF2C}">
      <dgm:prSet/>
      <dgm:spPr/>
      <dgm:t>
        <a:bodyPr/>
        <a:lstStyle/>
        <a:p>
          <a:endParaRPr lang="en-IN"/>
        </a:p>
      </dgm:t>
    </dgm:pt>
    <dgm:pt modelId="{B39EFBF3-C7BC-4EB1-B242-E170433FA69B}" type="sibTrans" cxnId="{6C6F4510-BBC8-4BD7-8B17-D14D2271BF2C}">
      <dgm:prSet/>
      <dgm:spPr/>
      <dgm:t>
        <a:bodyPr/>
        <a:lstStyle/>
        <a:p>
          <a:endParaRPr lang="en-IN"/>
        </a:p>
      </dgm:t>
    </dgm:pt>
    <dgm:pt modelId="{4B466943-E292-402A-81A7-B7A5CBDC59BB}">
      <dgm:prSet phldrT="[Text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Within hours </a:t>
          </a:r>
          <a:endParaRPr lang="en-IN" sz="2000" b="1" dirty="0"/>
        </a:p>
      </dgm:t>
    </dgm:pt>
    <dgm:pt modelId="{FA7D713F-B74A-4674-8CCC-07586F92C85E}" type="parTrans" cxnId="{6745C9F0-31E8-4BBD-BD68-5F4EF90742EF}">
      <dgm:prSet/>
      <dgm:spPr/>
      <dgm:t>
        <a:bodyPr/>
        <a:lstStyle/>
        <a:p>
          <a:endParaRPr lang="en-IN"/>
        </a:p>
      </dgm:t>
    </dgm:pt>
    <dgm:pt modelId="{E9D4A2A2-05E1-4798-B277-2A1CD2729CB1}" type="sibTrans" cxnId="{6745C9F0-31E8-4BBD-BD68-5F4EF90742EF}">
      <dgm:prSet/>
      <dgm:spPr/>
      <dgm:t>
        <a:bodyPr/>
        <a:lstStyle/>
        <a:p>
          <a:endParaRPr lang="en-IN"/>
        </a:p>
      </dgm:t>
    </dgm:pt>
    <dgm:pt modelId="{6173BA3A-FE3B-44CA-965E-AA151D6999C8}">
      <dgm:prSet phldrT="[Text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second day</a:t>
          </a:r>
          <a:endParaRPr lang="en-IN" sz="2000" b="1" dirty="0"/>
        </a:p>
      </dgm:t>
    </dgm:pt>
    <dgm:pt modelId="{72E80979-85D4-4901-A48F-E4A6B49F8758}" type="parTrans" cxnId="{83ECAE2F-B676-4CEB-83E4-84E084FF7472}">
      <dgm:prSet/>
      <dgm:spPr/>
      <dgm:t>
        <a:bodyPr/>
        <a:lstStyle/>
        <a:p>
          <a:endParaRPr lang="en-IN"/>
        </a:p>
      </dgm:t>
    </dgm:pt>
    <dgm:pt modelId="{0CB8DED4-B9F4-4EEF-A0BE-24BE1C4616C5}" type="sibTrans" cxnId="{83ECAE2F-B676-4CEB-83E4-84E084FF7472}">
      <dgm:prSet/>
      <dgm:spPr/>
      <dgm:t>
        <a:bodyPr/>
        <a:lstStyle/>
        <a:p>
          <a:endParaRPr lang="en-IN"/>
        </a:p>
      </dgm:t>
    </dgm:pt>
    <dgm:pt modelId="{692421BA-E823-404C-9649-DDE242951512}">
      <dgm:prSet phldrT="[Text]" custT="1"/>
      <dgm:spPr/>
      <dgm:t>
        <a:bodyPr/>
        <a:lstStyle/>
        <a:p>
          <a:r>
            <a:rPr kumimoji="0" lang="en-US" sz="2000" b="1" i="0" u="none" strike="noStrike" cap="none" normalizeH="0" baseline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Within 2 weeks</a:t>
          </a:r>
          <a:endParaRPr lang="en-IN" sz="2000" b="1" dirty="0"/>
        </a:p>
      </dgm:t>
    </dgm:pt>
    <dgm:pt modelId="{12371451-B322-4B89-8901-295715C56E5D}" type="parTrans" cxnId="{4B6B3C27-2EC2-4ECA-B927-3EC4F09320D2}">
      <dgm:prSet/>
      <dgm:spPr/>
      <dgm:t>
        <a:bodyPr/>
        <a:lstStyle/>
        <a:p>
          <a:endParaRPr lang="en-IN"/>
        </a:p>
      </dgm:t>
    </dgm:pt>
    <dgm:pt modelId="{9EE56C6C-2E42-425C-B958-6B577C15DF5F}" type="sibTrans" cxnId="{4B6B3C27-2EC2-4ECA-B927-3EC4F09320D2}">
      <dgm:prSet/>
      <dgm:spPr/>
      <dgm:t>
        <a:bodyPr/>
        <a:lstStyle/>
        <a:p>
          <a:endParaRPr lang="en-IN"/>
        </a:p>
      </dgm:t>
    </dgm:pt>
    <dgm:pt modelId="{8A9F339B-8E1C-4658-A3D2-F28619A0E7CF}">
      <dgm:prSet phldrT="[Text]"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After weaning (&gt;2 years), </a:t>
          </a:r>
          <a:endParaRPr lang="en-IN" sz="2000" b="1" dirty="0">
            <a:solidFill>
              <a:schemeClr val="bg1"/>
            </a:solidFill>
          </a:endParaRPr>
        </a:p>
      </dgm:t>
    </dgm:pt>
    <dgm:pt modelId="{F6877B7D-0E25-4B82-8D68-1BDCDDCF86E7}" type="parTrans" cxnId="{37B1C6A6-5EDC-46F9-A8A4-2E55B89788F6}">
      <dgm:prSet/>
      <dgm:spPr/>
      <dgm:t>
        <a:bodyPr/>
        <a:lstStyle/>
        <a:p>
          <a:endParaRPr lang="en-IN"/>
        </a:p>
      </dgm:t>
    </dgm:pt>
    <dgm:pt modelId="{19BDFD48-93E7-4094-BC8E-074522E1F222}" type="sibTrans" cxnId="{37B1C6A6-5EDC-46F9-A8A4-2E55B89788F6}">
      <dgm:prSet/>
      <dgm:spPr/>
      <dgm:t>
        <a:bodyPr/>
        <a:lstStyle/>
        <a:p>
          <a:endParaRPr lang="en-IN"/>
        </a:p>
      </dgm:t>
    </dgm:pt>
    <dgm:pt modelId="{0F3743C5-5961-45C5-8C6D-A167C7B272C5}" type="pres">
      <dgm:prSet presAssocID="{9F63729C-FE99-4E1D-8BE9-7A986CBE56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596B8B2-79FE-4087-A122-5C15F6903150}" type="pres">
      <dgm:prSet presAssocID="{40FACDC5-7A89-438A-A3FD-E39B20EB0F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8E8763-0FA4-4CF2-ADB0-9CEBDFC4B4E3}" type="pres">
      <dgm:prSet presAssocID="{B39EFBF3-C7BC-4EB1-B242-E170433FA69B}" presName="sibTrans" presStyleLbl="sibTrans2D1" presStyleIdx="0" presStyleCnt="5"/>
      <dgm:spPr/>
      <dgm:t>
        <a:bodyPr/>
        <a:lstStyle/>
        <a:p>
          <a:endParaRPr lang="en-IN"/>
        </a:p>
      </dgm:t>
    </dgm:pt>
    <dgm:pt modelId="{0BEEAF22-9E7F-4E98-9DC5-8C7503897230}" type="pres">
      <dgm:prSet presAssocID="{B39EFBF3-C7BC-4EB1-B242-E170433FA69B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A4FBF7E8-1BA1-4ADB-8133-E94D7AC11EBA}" type="pres">
      <dgm:prSet presAssocID="{4B466943-E292-402A-81A7-B7A5CBDC59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227F2E-E49B-494B-B8E1-A14C846950F3}" type="pres">
      <dgm:prSet presAssocID="{E9D4A2A2-05E1-4798-B277-2A1CD2729CB1}" presName="sibTrans" presStyleLbl="sibTrans2D1" presStyleIdx="1" presStyleCnt="5"/>
      <dgm:spPr/>
      <dgm:t>
        <a:bodyPr/>
        <a:lstStyle/>
        <a:p>
          <a:endParaRPr lang="en-IN"/>
        </a:p>
      </dgm:t>
    </dgm:pt>
    <dgm:pt modelId="{E9F4A424-9ADC-43DB-BA95-6D45F5D681D1}" type="pres">
      <dgm:prSet presAssocID="{E9D4A2A2-05E1-4798-B277-2A1CD2729CB1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5E243038-128F-4134-B0A7-569AA981CA76}" type="pres">
      <dgm:prSet presAssocID="{6173BA3A-FE3B-44CA-965E-AA151D6999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A3A4D7-E7CB-4CE5-B534-587E6B12D6D1}" type="pres">
      <dgm:prSet presAssocID="{0CB8DED4-B9F4-4EEF-A0BE-24BE1C4616C5}" presName="sibTrans" presStyleLbl="sibTrans2D1" presStyleIdx="2" presStyleCnt="5"/>
      <dgm:spPr/>
      <dgm:t>
        <a:bodyPr/>
        <a:lstStyle/>
        <a:p>
          <a:endParaRPr lang="en-IN"/>
        </a:p>
      </dgm:t>
    </dgm:pt>
    <dgm:pt modelId="{C992F82E-157F-4712-9A78-8F2E696D5E3D}" type="pres">
      <dgm:prSet presAssocID="{0CB8DED4-B9F4-4EEF-A0BE-24BE1C4616C5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C923BFF9-7A3B-4A8E-90E8-84E2E8E17614}" type="pres">
      <dgm:prSet presAssocID="{692421BA-E823-404C-9649-DDE2429515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553BD4-7ABD-4699-80B8-26F48C37BCA3}" type="pres">
      <dgm:prSet presAssocID="{9EE56C6C-2E42-425C-B958-6B577C15DF5F}" presName="sibTrans" presStyleLbl="sibTrans2D1" presStyleIdx="3" presStyleCnt="5"/>
      <dgm:spPr/>
      <dgm:t>
        <a:bodyPr/>
        <a:lstStyle/>
        <a:p>
          <a:endParaRPr lang="en-IN"/>
        </a:p>
      </dgm:t>
    </dgm:pt>
    <dgm:pt modelId="{4F6F5FEF-3039-4DF3-B9EA-1BB801935FA1}" type="pres">
      <dgm:prSet presAssocID="{9EE56C6C-2E42-425C-B958-6B577C15DF5F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DF0DA8A1-EAEE-4E0B-8C97-00CA788A84AB}" type="pres">
      <dgm:prSet presAssocID="{8A9F339B-8E1C-4658-A3D2-F28619A0E7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CF7E88-6DEF-48D9-B493-F502C818A85C}" type="pres">
      <dgm:prSet presAssocID="{19BDFD48-93E7-4094-BC8E-074522E1F222}" presName="sibTrans" presStyleLbl="sibTrans2D1" presStyleIdx="4" presStyleCnt="5"/>
      <dgm:spPr/>
      <dgm:t>
        <a:bodyPr/>
        <a:lstStyle/>
        <a:p>
          <a:endParaRPr lang="en-IN"/>
        </a:p>
      </dgm:t>
    </dgm:pt>
    <dgm:pt modelId="{827320E4-7F3B-4CC5-9CF0-0E398A1065BD}" type="pres">
      <dgm:prSet presAssocID="{19BDFD48-93E7-4094-BC8E-074522E1F222}" presName="connectorText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669B26C8-E208-476E-8C71-6A1047A4405A}" type="presOf" srcId="{B39EFBF3-C7BC-4EB1-B242-E170433FA69B}" destId="{0BEEAF22-9E7F-4E98-9DC5-8C7503897230}" srcOrd="1" destOrd="0" presId="urn:microsoft.com/office/officeart/2005/8/layout/cycle2"/>
    <dgm:cxn modelId="{AAE11C2E-5AF7-4F57-B8AE-468973351C5D}" type="presOf" srcId="{9EE56C6C-2E42-425C-B958-6B577C15DF5F}" destId="{8C553BD4-7ABD-4699-80B8-26F48C37BCA3}" srcOrd="0" destOrd="0" presId="urn:microsoft.com/office/officeart/2005/8/layout/cycle2"/>
    <dgm:cxn modelId="{ED9FEB3C-B0EF-4C6F-8BBC-E6C85C35364A}" type="presOf" srcId="{6173BA3A-FE3B-44CA-965E-AA151D6999C8}" destId="{5E243038-128F-4134-B0A7-569AA981CA76}" srcOrd="0" destOrd="0" presId="urn:microsoft.com/office/officeart/2005/8/layout/cycle2"/>
    <dgm:cxn modelId="{74616E8C-A94B-4615-9B75-BF19F1070801}" type="presOf" srcId="{E9D4A2A2-05E1-4798-B277-2A1CD2729CB1}" destId="{FD227F2E-E49B-494B-B8E1-A14C846950F3}" srcOrd="0" destOrd="0" presId="urn:microsoft.com/office/officeart/2005/8/layout/cycle2"/>
    <dgm:cxn modelId="{6C6F4510-BBC8-4BD7-8B17-D14D2271BF2C}" srcId="{9F63729C-FE99-4E1D-8BE9-7A986CBE56CD}" destId="{40FACDC5-7A89-438A-A3FD-E39B20EB0F20}" srcOrd="0" destOrd="0" parTransId="{B4CFBDE4-E79C-4715-9D19-778EF3292F14}" sibTransId="{B39EFBF3-C7BC-4EB1-B242-E170433FA69B}"/>
    <dgm:cxn modelId="{16D5760D-C7F5-44AF-9B72-3698ED7F8177}" type="presOf" srcId="{40FACDC5-7A89-438A-A3FD-E39B20EB0F20}" destId="{A596B8B2-79FE-4087-A122-5C15F6903150}" srcOrd="0" destOrd="0" presId="urn:microsoft.com/office/officeart/2005/8/layout/cycle2"/>
    <dgm:cxn modelId="{0989547D-4588-4EF2-BEAF-BE257ED999E5}" type="presOf" srcId="{19BDFD48-93E7-4094-BC8E-074522E1F222}" destId="{827320E4-7F3B-4CC5-9CF0-0E398A1065BD}" srcOrd="1" destOrd="0" presId="urn:microsoft.com/office/officeart/2005/8/layout/cycle2"/>
    <dgm:cxn modelId="{99C34D09-CCCE-4C22-9322-8D8D62DFCFF4}" type="presOf" srcId="{B39EFBF3-C7BC-4EB1-B242-E170433FA69B}" destId="{CC8E8763-0FA4-4CF2-ADB0-9CEBDFC4B4E3}" srcOrd="0" destOrd="0" presId="urn:microsoft.com/office/officeart/2005/8/layout/cycle2"/>
    <dgm:cxn modelId="{83ECAE2F-B676-4CEB-83E4-84E084FF7472}" srcId="{9F63729C-FE99-4E1D-8BE9-7A986CBE56CD}" destId="{6173BA3A-FE3B-44CA-965E-AA151D6999C8}" srcOrd="2" destOrd="0" parTransId="{72E80979-85D4-4901-A48F-E4A6B49F8758}" sibTransId="{0CB8DED4-B9F4-4EEF-A0BE-24BE1C4616C5}"/>
    <dgm:cxn modelId="{8136AE9F-FA1B-457C-88FC-DE446129ADEE}" type="presOf" srcId="{0CB8DED4-B9F4-4EEF-A0BE-24BE1C4616C5}" destId="{C992F82E-157F-4712-9A78-8F2E696D5E3D}" srcOrd="1" destOrd="0" presId="urn:microsoft.com/office/officeart/2005/8/layout/cycle2"/>
    <dgm:cxn modelId="{6745C9F0-31E8-4BBD-BD68-5F4EF90742EF}" srcId="{9F63729C-FE99-4E1D-8BE9-7A986CBE56CD}" destId="{4B466943-E292-402A-81A7-B7A5CBDC59BB}" srcOrd="1" destOrd="0" parTransId="{FA7D713F-B74A-4674-8CCC-07586F92C85E}" sibTransId="{E9D4A2A2-05E1-4798-B277-2A1CD2729CB1}"/>
    <dgm:cxn modelId="{E43A0803-DC71-4658-B5CC-D21BFD10E2D8}" type="presOf" srcId="{E9D4A2A2-05E1-4798-B277-2A1CD2729CB1}" destId="{E9F4A424-9ADC-43DB-BA95-6D45F5D681D1}" srcOrd="1" destOrd="0" presId="urn:microsoft.com/office/officeart/2005/8/layout/cycle2"/>
    <dgm:cxn modelId="{B26FC71E-FCA8-4D6A-9B6D-B2DD33E46804}" type="presOf" srcId="{9F63729C-FE99-4E1D-8BE9-7A986CBE56CD}" destId="{0F3743C5-5961-45C5-8C6D-A167C7B272C5}" srcOrd="0" destOrd="0" presId="urn:microsoft.com/office/officeart/2005/8/layout/cycle2"/>
    <dgm:cxn modelId="{37B1C6A6-5EDC-46F9-A8A4-2E55B89788F6}" srcId="{9F63729C-FE99-4E1D-8BE9-7A986CBE56CD}" destId="{8A9F339B-8E1C-4658-A3D2-F28619A0E7CF}" srcOrd="4" destOrd="0" parTransId="{F6877B7D-0E25-4B82-8D68-1BDCDDCF86E7}" sibTransId="{19BDFD48-93E7-4094-BC8E-074522E1F222}"/>
    <dgm:cxn modelId="{0038AFD8-01B9-4B00-AB33-F9F185321C05}" type="presOf" srcId="{692421BA-E823-404C-9649-DDE242951512}" destId="{C923BFF9-7A3B-4A8E-90E8-84E2E8E17614}" srcOrd="0" destOrd="0" presId="urn:microsoft.com/office/officeart/2005/8/layout/cycle2"/>
    <dgm:cxn modelId="{90C9161E-1720-4F46-B875-D619470CC240}" type="presOf" srcId="{9EE56C6C-2E42-425C-B958-6B577C15DF5F}" destId="{4F6F5FEF-3039-4DF3-B9EA-1BB801935FA1}" srcOrd="1" destOrd="0" presId="urn:microsoft.com/office/officeart/2005/8/layout/cycle2"/>
    <dgm:cxn modelId="{EB7398DA-A6FA-4356-96D5-C476BEC369FF}" type="presOf" srcId="{8A9F339B-8E1C-4658-A3D2-F28619A0E7CF}" destId="{DF0DA8A1-EAEE-4E0B-8C97-00CA788A84AB}" srcOrd="0" destOrd="0" presId="urn:microsoft.com/office/officeart/2005/8/layout/cycle2"/>
    <dgm:cxn modelId="{01307029-FFED-4DEA-98F2-FFAD53E606AC}" type="presOf" srcId="{19BDFD48-93E7-4094-BC8E-074522E1F222}" destId="{23CF7E88-6DEF-48D9-B493-F502C818A85C}" srcOrd="0" destOrd="0" presId="urn:microsoft.com/office/officeart/2005/8/layout/cycle2"/>
    <dgm:cxn modelId="{EBA86784-9A29-4C8A-A4DA-CE42D46FA36F}" type="presOf" srcId="{0CB8DED4-B9F4-4EEF-A0BE-24BE1C4616C5}" destId="{2EA3A4D7-E7CB-4CE5-B534-587E6B12D6D1}" srcOrd="0" destOrd="0" presId="urn:microsoft.com/office/officeart/2005/8/layout/cycle2"/>
    <dgm:cxn modelId="{4B6B3C27-2EC2-4ECA-B927-3EC4F09320D2}" srcId="{9F63729C-FE99-4E1D-8BE9-7A986CBE56CD}" destId="{692421BA-E823-404C-9649-DDE242951512}" srcOrd="3" destOrd="0" parTransId="{12371451-B322-4B89-8901-295715C56E5D}" sibTransId="{9EE56C6C-2E42-425C-B958-6B577C15DF5F}"/>
    <dgm:cxn modelId="{56C7C38D-7D3C-4F89-A012-3E5352E907C3}" type="presOf" srcId="{4B466943-E292-402A-81A7-B7A5CBDC59BB}" destId="{A4FBF7E8-1BA1-4ADB-8133-E94D7AC11EBA}" srcOrd="0" destOrd="0" presId="urn:microsoft.com/office/officeart/2005/8/layout/cycle2"/>
    <dgm:cxn modelId="{4CC1D8C5-EE5C-44D3-A43C-18B7EFD16D56}" type="presParOf" srcId="{0F3743C5-5961-45C5-8C6D-A167C7B272C5}" destId="{A596B8B2-79FE-4087-A122-5C15F6903150}" srcOrd="0" destOrd="0" presId="urn:microsoft.com/office/officeart/2005/8/layout/cycle2"/>
    <dgm:cxn modelId="{DC1B4F7E-218D-4885-A548-0251201ABE66}" type="presParOf" srcId="{0F3743C5-5961-45C5-8C6D-A167C7B272C5}" destId="{CC8E8763-0FA4-4CF2-ADB0-9CEBDFC4B4E3}" srcOrd="1" destOrd="0" presId="urn:microsoft.com/office/officeart/2005/8/layout/cycle2"/>
    <dgm:cxn modelId="{7453A7D4-8F4B-4901-B7B4-D56BD9BE4855}" type="presParOf" srcId="{CC8E8763-0FA4-4CF2-ADB0-9CEBDFC4B4E3}" destId="{0BEEAF22-9E7F-4E98-9DC5-8C7503897230}" srcOrd="0" destOrd="0" presId="urn:microsoft.com/office/officeart/2005/8/layout/cycle2"/>
    <dgm:cxn modelId="{643F88C3-2551-4FD3-A77A-096CDF34AF12}" type="presParOf" srcId="{0F3743C5-5961-45C5-8C6D-A167C7B272C5}" destId="{A4FBF7E8-1BA1-4ADB-8133-E94D7AC11EBA}" srcOrd="2" destOrd="0" presId="urn:microsoft.com/office/officeart/2005/8/layout/cycle2"/>
    <dgm:cxn modelId="{F7B68B72-25A4-4DF5-BBE6-F7E91011EC56}" type="presParOf" srcId="{0F3743C5-5961-45C5-8C6D-A167C7B272C5}" destId="{FD227F2E-E49B-494B-B8E1-A14C846950F3}" srcOrd="3" destOrd="0" presId="urn:microsoft.com/office/officeart/2005/8/layout/cycle2"/>
    <dgm:cxn modelId="{0894D9E9-8E18-4887-9F3A-93440345B73B}" type="presParOf" srcId="{FD227F2E-E49B-494B-B8E1-A14C846950F3}" destId="{E9F4A424-9ADC-43DB-BA95-6D45F5D681D1}" srcOrd="0" destOrd="0" presId="urn:microsoft.com/office/officeart/2005/8/layout/cycle2"/>
    <dgm:cxn modelId="{D51D484E-9C14-44D7-9CF9-0819E0F43B64}" type="presParOf" srcId="{0F3743C5-5961-45C5-8C6D-A167C7B272C5}" destId="{5E243038-128F-4134-B0A7-569AA981CA76}" srcOrd="4" destOrd="0" presId="urn:microsoft.com/office/officeart/2005/8/layout/cycle2"/>
    <dgm:cxn modelId="{483950D7-F0C4-45CF-8A6E-946D848684F6}" type="presParOf" srcId="{0F3743C5-5961-45C5-8C6D-A167C7B272C5}" destId="{2EA3A4D7-E7CB-4CE5-B534-587E6B12D6D1}" srcOrd="5" destOrd="0" presId="urn:microsoft.com/office/officeart/2005/8/layout/cycle2"/>
    <dgm:cxn modelId="{951BCF52-8470-4CC2-B9A4-C5C86374D288}" type="presParOf" srcId="{2EA3A4D7-E7CB-4CE5-B534-587E6B12D6D1}" destId="{C992F82E-157F-4712-9A78-8F2E696D5E3D}" srcOrd="0" destOrd="0" presId="urn:microsoft.com/office/officeart/2005/8/layout/cycle2"/>
    <dgm:cxn modelId="{C3A051D7-9367-4E08-9485-6E950EFC0EF1}" type="presParOf" srcId="{0F3743C5-5961-45C5-8C6D-A167C7B272C5}" destId="{C923BFF9-7A3B-4A8E-90E8-84E2E8E17614}" srcOrd="6" destOrd="0" presId="urn:microsoft.com/office/officeart/2005/8/layout/cycle2"/>
    <dgm:cxn modelId="{CD79AFB5-0BA6-4FBA-9F9F-20AC43E60B8A}" type="presParOf" srcId="{0F3743C5-5961-45C5-8C6D-A167C7B272C5}" destId="{8C553BD4-7ABD-4699-80B8-26F48C37BCA3}" srcOrd="7" destOrd="0" presId="urn:microsoft.com/office/officeart/2005/8/layout/cycle2"/>
    <dgm:cxn modelId="{9E7CD69C-4FFF-4748-B67A-BD3681659A42}" type="presParOf" srcId="{8C553BD4-7ABD-4699-80B8-26F48C37BCA3}" destId="{4F6F5FEF-3039-4DF3-B9EA-1BB801935FA1}" srcOrd="0" destOrd="0" presId="urn:microsoft.com/office/officeart/2005/8/layout/cycle2"/>
    <dgm:cxn modelId="{E8FE0956-C7E9-47A8-A514-529B5C71A53D}" type="presParOf" srcId="{0F3743C5-5961-45C5-8C6D-A167C7B272C5}" destId="{DF0DA8A1-EAEE-4E0B-8C97-00CA788A84AB}" srcOrd="8" destOrd="0" presId="urn:microsoft.com/office/officeart/2005/8/layout/cycle2"/>
    <dgm:cxn modelId="{87E57EBE-7F95-489E-9863-ACD15DE47D0C}" type="presParOf" srcId="{0F3743C5-5961-45C5-8C6D-A167C7B272C5}" destId="{23CF7E88-6DEF-48D9-B493-F502C818A85C}" srcOrd="9" destOrd="0" presId="urn:microsoft.com/office/officeart/2005/8/layout/cycle2"/>
    <dgm:cxn modelId="{D8222B97-3B09-4882-AED6-2476B91B0B95}" type="presParOf" srcId="{23CF7E88-6DEF-48D9-B493-F502C818A85C}" destId="{827320E4-7F3B-4CC5-9CF0-0E398A1065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DAB55-C16A-4B2D-AD72-3156A26A286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1B1CDB00-02A6-4598-92FE-FF89717E4C70}">
      <dgm:prSet phldrT="[Text]"/>
      <dgm:spPr/>
      <dgm:t>
        <a:bodyPr/>
        <a:lstStyle/>
        <a:p>
          <a:r>
            <a:rPr lang="en-IN" b="1" dirty="0" smtClean="0"/>
            <a:t>COMPOSITION</a:t>
          </a:r>
          <a:endParaRPr lang="en-IN" b="1" dirty="0"/>
        </a:p>
      </dgm:t>
    </dgm:pt>
    <dgm:pt modelId="{363ACC8C-0073-4160-921B-511B6D115630}" type="parTrans" cxnId="{D1503DB3-FA34-4659-A77D-5FCBEB137954}">
      <dgm:prSet/>
      <dgm:spPr/>
      <dgm:t>
        <a:bodyPr/>
        <a:lstStyle/>
        <a:p>
          <a:endParaRPr lang="en-IN"/>
        </a:p>
      </dgm:t>
    </dgm:pt>
    <dgm:pt modelId="{C6F80F4B-9B26-467B-AADB-9FFFA5E00346}" type="sibTrans" cxnId="{D1503DB3-FA34-4659-A77D-5FCBEB137954}">
      <dgm:prSet/>
      <dgm:spPr/>
      <dgm:t>
        <a:bodyPr/>
        <a:lstStyle/>
        <a:p>
          <a:endParaRPr lang="en-IN"/>
        </a:p>
      </dgm:t>
    </dgm:pt>
    <dgm:pt modelId="{22BA9646-36F5-4D18-BE03-F7BF44C124E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Georgia" pitchFamily="18" charset="0"/>
            </a:rPr>
            <a:t>80% water</a:t>
          </a:r>
          <a:endParaRPr lang="en-IN" dirty="0">
            <a:solidFill>
              <a:schemeClr val="bg1"/>
            </a:solidFill>
          </a:endParaRPr>
        </a:p>
      </dgm:t>
    </dgm:pt>
    <dgm:pt modelId="{EDBD4B85-BCA1-4EE1-BFD3-FC3E554530A7}" type="parTrans" cxnId="{CE55BB9B-886C-4FAB-80A3-3213D2529DDF}">
      <dgm:prSet/>
      <dgm:spPr/>
      <dgm:t>
        <a:bodyPr/>
        <a:lstStyle/>
        <a:p>
          <a:endParaRPr lang="en-IN"/>
        </a:p>
      </dgm:t>
    </dgm:pt>
    <dgm:pt modelId="{91FDCA2F-9752-4CDB-B444-5FF4160B6B8F}" type="sibTrans" cxnId="{CE55BB9B-886C-4FAB-80A3-3213D2529DDF}">
      <dgm:prSet/>
      <dgm:spPr/>
      <dgm:t>
        <a:bodyPr/>
        <a:lstStyle/>
        <a:p>
          <a:endParaRPr lang="en-IN"/>
        </a:p>
      </dgm:t>
    </dgm:pt>
    <dgm:pt modelId="{C2896890-C384-4C5A-BFC7-0DE86C7B7BC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Georgia" pitchFamily="18" charset="0"/>
            </a:rPr>
            <a:t>20% solids</a:t>
          </a:r>
          <a:endParaRPr lang="en-IN" dirty="0">
            <a:solidFill>
              <a:schemeClr val="bg1"/>
            </a:solidFill>
          </a:endParaRPr>
        </a:p>
      </dgm:t>
    </dgm:pt>
    <dgm:pt modelId="{29EDDF66-586A-4929-AC06-484BB1219A7D}" type="parTrans" cxnId="{FAC3895A-71FE-4790-A620-B14CF5EF4756}">
      <dgm:prSet/>
      <dgm:spPr/>
      <dgm:t>
        <a:bodyPr/>
        <a:lstStyle/>
        <a:p>
          <a:endParaRPr lang="en-IN"/>
        </a:p>
      </dgm:t>
    </dgm:pt>
    <dgm:pt modelId="{69885BCA-4B60-4D52-BF29-A89C485E1669}" type="sibTrans" cxnId="{FAC3895A-71FE-4790-A620-B14CF5EF4756}">
      <dgm:prSet/>
      <dgm:spPr/>
      <dgm:t>
        <a:bodyPr/>
        <a:lstStyle/>
        <a:p>
          <a:endParaRPr lang="en-IN"/>
        </a:p>
      </dgm:t>
    </dgm:pt>
    <dgm:pt modelId="{8A246D07-24E8-4DC2-9133-66964F49369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Georgia" pitchFamily="18" charset="0"/>
            </a:rPr>
            <a:t>Bacteria (35%)</a:t>
          </a:r>
          <a:endParaRPr lang="en-IN" dirty="0">
            <a:solidFill>
              <a:schemeClr val="bg1"/>
            </a:solidFill>
          </a:endParaRPr>
        </a:p>
      </dgm:t>
    </dgm:pt>
    <dgm:pt modelId="{69B48A8A-6951-48C2-96F3-A67C125CB80C}" type="parTrans" cxnId="{27F38359-5381-4737-89BE-26813DC21570}">
      <dgm:prSet/>
      <dgm:spPr/>
      <dgm:t>
        <a:bodyPr/>
        <a:lstStyle/>
        <a:p>
          <a:endParaRPr lang="en-IN"/>
        </a:p>
      </dgm:t>
    </dgm:pt>
    <dgm:pt modelId="{09EC2728-615B-47D1-A21C-EFA3B7A6721F}" type="sibTrans" cxnId="{27F38359-5381-4737-89BE-26813DC21570}">
      <dgm:prSet/>
      <dgm:spPr/>
      <dgm:t>
        <a:bodyPr/>
        <a:lstStyle/>
        <a:p>
          <a:endParaRPr lang="en-IN"/>
        </a:p>
      </dgm:t>
    </dgm:pt>
    <dgm:pt modelId="{5DF373F3-64B9-4B9F-B965-EBE7639F5F4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Georgia" pitchFamily="18" charset="0"/>
            </a:rPr>
            <a:t>extracellular components (65%) </a:t>
          </a:r>
          <a:endParaRPr lang="en-IN" dirty="0">
            <a:solidFill>
              <a:schemeClr val="bg1"/>
            </a:solidFill>
          </a:endParaRPr>
        </a:p>
      </dgm:t>
    </dgm:pt>
    <dgm:pt modelId="{18C62713-E330-4BF0-991A-A1C379FE71FB}" type="parTrans" cxnId="{6423F10C-6A21-4802-B148-B80591C7BB46}">
      <dgm:prSet/>
      <dgm:spPr/>
      <dgm:t>
        <a:bodyPr/>
        <a:lstStyle/>
        <a:p>
          <a:endParaRPr lang="en-IN"/>
        </a:p>
      </dgm:t>
    </dgm:pt>
    <dgm:pt modelId="{C9825DD0-7EBA-4AA5-9175-F18FEC75BF41}" type="sibTrans" cxnId="{6423F10C-6A21-4802-B148-B80591C7BB46}">
      <dgm:prSet/>
      <dgm:spPr/>
      <dgm:t>
        <a:bodyPr/>
        <a:lstStyle/>
        <a:p>
          <a:endParaRPr lang="en-IN"/>
        </a:p>
      </dgm:t>
    </dgm:pt>
    <dgm:pt modelId="{83538AE6-B39C-42D3-88FA-600F1CE565B6}" type="pres">
      <dgm:prSet presAssocID="{E3EDAB55-C16A-4B2D-AD72-3156A26A28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EBC1A9B-C54A-4D19-80DC-318375B1D884}" type="pres">
      <dgm:prSet presAssocID="{1B1CDB00-02A6-4598-92FE-FF89717E4C70}" presName="root1" presStyleCnt="0"/>
      <dgm:spPr/>
    </dgm:pt>
    <dgm:pt modelId="{343F5DD7-1E26-416B-B01D-EADFA4BD18FD}" type="pres">
      <dgm:prSet presAssocID="{1B1CDB00-02A6-4598-92FE-FF89717E4C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839802A-9B05-4FDF-B767-A1812D91A312}" type="pres">
      <dgm:prSet presAssocID="{1B1CDB00-02A6-4598-92FE-FF89717E4C70}" presName="level2hierChild" presStyleCnt="0"/>
      <dgm:spPr/>
    </dgm:pt>
    <dgm:pt modelId="{C3FA84D7-F72E-4826-AF1B-57ED3EC2F397}" type="pres">
      <dgm:prSet presAssocID="{EDBD4B85-BCA1-4EE1-BFD3-FC3E554530A7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176F1491-E134-47E1-A2B6-6882D92BA842}" type="pres">
      <dgm:prSet presAssocID="{EDBD4B85-BCA1-4EE1-BFD3-FC3E554530A7}" presName="connTx" presStyleLbl="parChTrans1D2" presStyleIdx="0" presStyleCnt="2"/>
      <dgm:spPr/>
      <dgm:t>
        <a:bodyPr/>
        <a:lstStyle/>
        <a:p>
          <a:endParaRPr lang="en-IN"/>
        </a:p>
      </dgm:t>
    </dgm:pt>
    <dgm:pt modelId="{6441D1AB-CB42-4A43-932E-45438FEAB363}" type="pres">
      <dgm:prSet presAssocID="{22BA9646-36F5-4D18-BE03-F7BF44C124EB}" presName="root2" presStyleCnt="0"/>
      <dgm:spPr/>
    </dgm:pt>
    <dgm:pt modelId="{C7A758AB-D7F5-4E27-9E57-0444CB839C16}" type="pres">
      <dgm:prSet presAssocID="{22BA9646-36F5-4D18-BE03-F7BF44C124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23F03AB-2153-4CBD-A842-AB77BDDCF2A7}" type="pres">
      <dgm:prSet presAssocID="{22BA9646-36F5-4D18-BE03-F7BF44C124EB}" presName="level3hierChild" presStyleCnt="0"/>
      <dgm:spPr/>
    </dgm:pt>
    <dgm:pt modelId="{5CAFFEF1-A056-4EF8-8789-E4F97B6CD92D}" type="pres">
      <dgm:prSet presAssocID="{29EDDF66-586A-4929-AC06-484BB1219A7D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F21B5D3D-8E94-4F3C-8B39-0968D71F916A}" type="pres">
      <dgm:prSet presAssocID="{29EDDF66-586A-4929-AC06-484BB1219A7D}" presName="connTx" presStyleLbl="parChTrans1D2" presStyleIdx="1" presStyleCnt="2"/>
      <dgm:spPr/>
      <dgm:t>
        <a:bodyPr/>
        <a:lstStyle/>
        <a:p>
          <a:endParaRPr lang="en-IN"/>
        </a:p>
      </dgm:t>
    </dgm:pt>
    <dgm:pt modelId="{46D6436A-268E-44D4-B74D-950F5876DEBC}" type="pres">
      <dgm:prSet presAssocID="{C2896890-C384-4C5A-BFC7-0DE86C7B7BCF}" presName="root2" presStyleCnt="0"/>
      <dgm:spPr/>
    </dgm:pt>
    <dgm:pt modelId="{8591FB17-C359-4DD4-ACAA-0032048553E4}" type="pres">
      <dgm:prSet presAssocID="{C2896890-C384-4C5A-BFC7-0DE86C7B7BC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87D8BA0-8376-423D-8402-016C7CF4E179}" type="pres">
      <dgm:prSet presAssocID="{C2896890-C384-4C5A-BFC7-0DE86C7B7BCF}" presName="level3hierChild" presStyleCnt="0"/>
      <dgm:spPr/>
    </dgm:pt>
    <dgm:pt modelId="{CC54362E-E39C-42B1-A8F3-5D13EE6681D1}" type="pres">
      <dgm:prSet presAssocID="{69B48A8A-6951-48C2-96F3-A67C125CB80C}" presName="conn2-1" presStyleLbl="parChTrans1D3" presStyleIdx="0" presStyleCnt="2"/>
      <dgm:spPr/>
      <dgm:t>
        <a:bodyPr/>
        <a:lstStyle/>
        <a:p>
          <a:endParaRPr lang="en-IN"/>
        </a:p>
      </dgm:t>
    </dgm:pt>
    <dgm:pt modelId="{FF4BEE9E-BD07-43C6-B128-5CB7A2129B29}" type="pres">
      <dgm:prSet presAssocID="{69B48A8A-6951-48C2-96F3-A67C125CB80C}" presName="connTx" presStyleLbl="parChTrans1D3" presStyleIdx="0" presStyleCnt="2"/>
      <dgm:spPr/>
      <dgm:t>
        <a:bodyPr/>
        <a:lstStyle/>
        <a:p>
          <a:endParaRPr lang="en-IN"/>
        </a:p>
      </dgm:t>
    </dgm:pt>
    <dgm:pt modelId="{59975C66-BD67-4F0F-8AF9-DA614B470DF6}" type="pres">
      <dgm:prSet presAssocID="{8A246D07-24E8-4DC2-9133-66964F49369F}" presName="root2" presStyleCnt="0"/>
      <dgm:spPr/>
    </dgm:pt>
    <dgm:pt modelId="{C698CDC3-605C-4C9D-A9BB-D82506C0C5B5}" type="pres">
      <dgm:prSet presAssocID="{8A246D07-24E8-4DC2-9133-66964F49369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94DD64F-C2A8-45F2-BCFB-CDE91693DB1E}" type="pres">
      <dgm:prSet presAssocID="{8A246D07-24E8-4DC2-9133-66964F49369F}" presName="level3hierChild" presStyleCnt="0"/>
      <dgm:spPr/>
    </dgm:pt>
    <dgm:pt modelId="{CB171AC0-E106-42DA-9372-BF0E65D1002D}" type="pres">
      <dgm:prSet presAssocID="{18C62713-E330-4BF0-991A-A1C379FE71FB}" presName="conn2-1" presStyleLbl="parChTrans1D3" presStyleIdx="1" presStyleCnt="2"/>
      <dgm:spPr/>
      <dgm:t>
        <a:bodyPr/>
        <a:lstStyle/>
        <a:p>
          <a:endParaRPr lang="en-IN"/>
        </a:p>
      </dgm:t>
    </dgm:pt>
    <dgm:pt modelId="{B2AE1ABF-9681-4B66-A3B9-5DAE4A7ADC56}" type="pres">
      <dgm:prSet presAssocID="{18C62713-E330-4BF0-991A-A1C379FE71FB}" presName="connTx" presStyleLbl="parChTrans1D3" presStyleIdx="1" presStyleCnt="2"/>
      <dgm:spPr/>
      <dgm:t>
        <a:bodyPr/>
        <a:lstStyle/>
        <a:p>
          <a:endParaRPr lang="en-IN"/>
        </a:p>
      </dgm:t>
    </dgm:pt>
    <dgm:pt modelId="{58A2B094-0EB0-4F0B-96FA-679B72BF624A}" type="pres">
      <dgm:prSet presAssocID="{5DF373F3-64B9-4B9F-B965-EBE7639F5F4E}" presName="root2" presStyleCnt="0"/>
      <dgm:spPr/>
    </dgm:pt>
    <dgm:pt modelId="{E59FE6F7-5236-4395-9932-4AA9A8ABC0F2}" type="pres">
      <dgm:prSet presAssocID="{5DF373F3-64B9-4B9F-B965-EBE7639F5F4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0B0C55-EA77-42FE-A3D8-2B91B00A325B}" type="pres">
      <dgm:prSet presAssocID="{5DF373F3-64B9-4B9F-B965-EBE7639F5F4E}" presName="level3hierChild" presStyleCnt="0"/>
      <dgm:spPr/>
    </dgm:pt>
  </dgm:ptLst>
  <dgm:cxnLst>
    <dgm:cxn modelId="{27F38359-5381-4737-89BE-26813DC21570}" srcId="{C2896890-C384-4C5A-BFC7-0DE86C7B7BCF}" destId="{8A246D07-24E8-4DC2-9133-66964F49369F}" srcOrd="0" destOrd="0" parTransId="{69B48A8A-6951-48C2-96F3-A67C125CB80C}" sibTransId="{09EC2728-615B-47D1-A21C-EFA3B7A6721F}"/>
    <dgm:cxn modelId="{D855B79D-81B9-472F-9EFB-8B7097595733}" type="presOf" srcId="{22BA9646-36F5-4D18-BE03-F7BF44C124EB}" destId="{C7A758AB-D7F5-4E27-9E57-0444CB839C16}" srcOrd="0" destOrd="0" presId="urn:microsoft.com/office/officeart/2005/8/layout/hierarchy2"/>
    <dgm:cxn modelId="{1E47D585-4A12-4EAE-ABB2-4EE557C65DF6}" type="presOf" srcId="{29EDDF66-586A-4929-AC06-484BB1219A7D}" destId="{5CAFFEF1-A056-4EF8-8789-E4F97B6CD92D}" srcOrd="0" destOrd="0" presId="urn:microsoft.com/office/officeart/2005/8/layout/hierarchy2"/>
    <dgm:cxn modelId="{CE55BB9B-886C-4FAB-80A3-3213D2529DDF}" srcId="{1B1CDB00-02A6-4598-92FE-FF89717E4C70}" destId="{22BA9646-36F5-4D18-BE03-F7BF44C124EB}" srcOrd="0" destOrd="0" parTransId="{EDBD4B85-BCA1-4EE1-BFD3-FC3E554530A7}" sibTransId="{91FDCA2F-9752-4CDB-B444-5FF4160B6B8F}"/>
    <dgm:cxn modelId="{2640243F-4475-491B-8AA2-68F53B981DAE}" type="presOf" srcId="{EDBD4B85-BCA1-4EE1-BFD3-FC3E554530A7}" destId="{176F1491-E134-47E1-A2B6-6882D92BA842}" srcOrd="1" destOrd="0" presId="urn:microsoft.com/office/officeart/2005/8/layout/hierarchy2"/>
    <dgm:cxn modelId="{309905AD-D56E-4121-B566-8FA38D139837}" type="presOf" srcId="{5DF373F3-64B9-4B9F-B965-EBE7639F5F4E}" destId="{E59FE6F7-5236-4395-9932-4AA9A8ABC0F2}" srcOrd="0" destOrd="0" presId="urn:microsoft.com/office/officeart/2005/8/layout/hierarchy2"/>
    <dgm:cxn modelId="{6423F10C-6A21-4802-B148-B80591C7BB46}" srcId="{C2896890-C384-4C5A-BFC7-0DE86C7B7BCF}" destId="{5DF373F3-64B9-4B9F-B965-EBE7639F5F4E}" srcOrd="1" destOrd="0" parTransId="{18C62713-E330-4BF0-991A-A1C379FE71FB}" sibTransId="{C9825DD0-7EBA-4AA5-9175-F18FEC75BF41}"/>
    <dgm:cxn modelId="{4577ACDE-8FE0-4CD0-B443-0453AA4812C9}" type="presOf" srcId="{8A246D07-24E8-4DC2-9133-66964F49369F}" destId="{C698CDC3-605C-4C9D-A9BB-D82506C0C5B5}" srcOrd="0" destOrd="0" presId="urn:microsoft.com/office/officeart/2005/8/layout/hierarchy2"/>
    <dgm:cxn modelId="{054F6B74-FE0B-499B-A612-9D09706B1223}" type="presOf" srcId="{C2896890-C384-4C5A-BFC7-0DE86C7B7BCF}" destId="{8591FB17-C359-4DD4-ACAA-0032048553E4}" srcOrd="0" destOrd="0" presId="urn:microsoft.com/office/officeart/2005/8/layout/hierarchy2"/>
    <dgm:cxn modelId="{02059844-12AD-4D84-B39E-F4B0124ACD9A}" type="presOf" srcId="{69B48A8A-6951-48C2-96F3-A67C125CB80C}" destId="{CC54362E-E39C-42B1-A8F3-5D13EE6681D1}" srcOrd="0" destOrd="0" presId="urn:microsoft.com/office/officeart/2005/8/layout/hierarchy2"/>
    <dgm:cxn modelId="{D3428F67-56B3-4584-B602-D5765D1F2D7D}" type="presOf" srcId="{18C62713-E330-4BF0-991A-A1C379FE71FB}" destId="{B2AE1ABF-9681-4B66-A3B9-5DAE4A7ADC56}" srcOrd="1" destOrd="0" presId="urn:microsoft.com/office/officeart/2005/8/layout/hierarchy2"/>
    <dgm:cxn modelId="{FAC3895A-71FE-4790-A620-B14CF5EF4756}" srcId="{1B1CDB00-02A6-4598-92FE-FF89717E4C70}" destId="{C2896890-C384-4C5A-BFC7-0DE86C7B7BCF}" srcOrd="1" destOrd="0" parTransId="{29EDDF66-586A-4929-AC06-484BB1219A7D}" sibTransId="{69885BCA-4B60-4D52-BF29-A89C485E1669}"/>
    <dgm:cxn modelId="{DA627A4F-7DD7-4572-B80A-723C6032312D}" type="presOf" srcId="{29EDDF66-586A-4929-AC06-484BB1219A7D}" destId="{F21B5D3D-8E94-4F3C-8B39-0968D71F916A}" srcOrd="1" destOrd="0" presId="urn:microsoft.com/office/officeart/2005/8/layout/hierarchy2"/>
    <dgm:cxn modelId="{F185A156-5280-4E36-BC98-D5B8D513A591}" type="presOf" srcId="{1B1CDB00-02A6-4598-92FE-FF89717E4C70}" destId="{343F5DD7-1E26-416B-B01D-EADFA4BD18FD}" srcOrd="0" destOrd="0" presId="urn:microsoft.com/office/officeart/2005/8/layout/hierarchy2"/>
    <dgm:cxn modelId="{5A1FA3B3-2147-47A4-8D26-81570E294841}" type="presOf" srcId="{69B48A8A-6951-48C2-96F3-A67C125CB80C}" destId="{FF4BEE9E-BD07-43C6-B128-5CB7A2129B29}" srcOrd="1" destOrd="0" presId="urn:microsoft.com/office/officeart/2005/8/layout/hierarchy2"/>
    <dgm:cxn modelId="{40178F78-9EE1-4840-ABF0-2B74C4D2F78F}" type="presOf" srcId="{18C62713-E330-4BF0-991A-A1C379FE71FB}" destId="{CB171AC0-E106-42DA-9372-BF0E65D1002D}" srcOrd="0" destOrd="0" presId="urn:microsoft.com/office/officeart/2005/8/layout/hierarchy2"/>
    <dgm:cxn modelId="{AD97BB65-D0A3-49B4-B7B2-AEB876F8FA21}" type="presOf" srcId="{E3EDAB55-C16A-4B2D-AD72-3156A26A2866}" destId="{83538AE6-B39C-42D3-88FA-600F1CE565B6}" srcOrd="0" destOrd="0" presId="urn:microsoft.com/office/officeart/2005/8/layout/hierarchy2"/>
    <dgm:cxn modelId="{A3444E3A-CBAC-47D8-9EF4-CBE421847E08}" type="presOf" srcId="{EDBD4B85-BCA1-4EE1-BFD3-FC3E554530A7}" destId="{C3FA84D7-F72E-4826-AF1B-57ED3EC2F397}" srcOrd="0" destOrd="0" presId="urn:microsoft.com/office/officeart/2005/8/layout/hierarchy2"/>
    <dgm:cxn modelId="{D1503DB3-FA34-4659-A77D-5FCBEB137954}" srcId="{E3EDAB55-C16A-4B2D-AD72-3156A26A2866}" destId="{1B1CDB00-02A6-4598-92FE-FF89717E4C70}" srcOrd="0" destOrd="0" parTransId="{363ACC8C-0073-4160-921B-511B6D115630}" sibTransId="{C6F80F4B-9B26-467B-AADB-9FFFA5E00346}"/>
    <dgm:cxn modelId="{608A0650-9831-430F-AC40-E457AEC8D92A}" type="presParOf" srcId="{83538AE6-B39C-42D3-88FA-600F1CE565B6}" destId="{2EBC1A9B-C54A-4D19-80DC-318375B1D884}" srcOrd="0" destOrd="0" presId="urn:microsoft.com/office/officeart/2005/8/layout/hierarchy2"/>
    <dgm:cxn modelId="{6D8E0160-554D-4807-9FA7-E4B683DF0414}" type="presParOf" srcId="{2EBC1A9B-C54A-4D19-80DC-318375B1D884}" destId="{343F5DD7-1E26-416B-B01D-EADFA4BD18FD}" srcOrd="0" destOrd="0" presId="urn:microsoft.com/office/officeart/2005/8/layout/hierarchy2"/>
    <dgm:cxn modelId="{74758FF6-EFA4-4943-AE14-FA50462FEB66}" type="presParOf" srcId="{2EBC1A9B-C54A-4D19-80DC-318375B1D884}" destId="{1839802A-9B05-4FDF-B767-A1812D91A312}" srcOrd="1" destOrd="0" presId="urn:microsoft.com/office/officeart/2005/8/layout/hierarchy2"/>
    <dgm:cxn modelId="{31D59450-1D32-476E-8B95-116FB00D305B}" type="presParOf" srcId="{1839802A-9B05-4FDF-B767-A1812D91A312}" destId="{C3FA84D7-F72E-4826-AF1B-57ED3EC2F397}" srcOrd="0" destOrd="0" presId="urn:microsoft.com/office/officeart/2005/8/layout/hierarchy2"/>
    <dgm:cxn modelId="{4DDE440E-2D4D-4ED7-AD14-70A5C4479684}" type="presParOf" srcId="{C3FA84D7-F72E-4826-AF1B-57ED3EC2F397}" destId="{176F1491-E134-47E1-A2B6-6882D92BA842}" srcOrd="0" destOrd="0" presId="urn:microsoft.com/office/officeart/2005/8/layout/hierarchy2"/>
    <dgm:cxn modelId="{EFFF9828-D875-4727-94D8-23386B7C08E3}" type="presParOf" srcId="{1839802A-9B05-4FDF-B767-A1812D91A312}" destId="{6441D1AB-CB42-4A43-932E-45438FEAB363}" srcOrd="1" destOrd="0" presId="urn:microsoft.com/office/officeart/2005/8/layout/hierarchy2"/>
    <dgm:cxn modelId="{F193BA30-5EFF-43A4-A156-81A50D48602C}" type="presParOf" srcId="{6441D1AB-CB42-4A43-932E-45438FEAB363}" destId="{C7A758AB-D7F5-4E27-9E57-0444CB839C16}" srcOrd="0" destOrd="0" presId="urn:microsoft.com/office/officeart/2005/8/layout/hierarchy2"/>
    <dgm:cxn modelId="{DD36F683-DFDE-4BA2-872C-934B2DA07E18}" type="presParOf" srcId="{6441D1AB-CB42-4A43-932E-45438FEAB363}" destId="{223F03AB-2153-4CBD-A842-AB77BDDCF2A7}" srcOrd="1" destOrd="0" presId="urn:microsoft.com/office/officeart/2005/8/layout/hierarchy2"/>
    <dgm:cxn modelId="{F861F566-71D6-423E-B369-5A9D4E0F11EE}" type="presParOf" srcId="{1839802A-9B05-4FDF-B767-A1812D91A312}" destId="{5CAFFEF1-A056-4EF8-8789-E4F97B6CD92D}" srcOrd="2" destOrd="0" presId="urn:microsoft.com/office/officeart/2005/8/layout/hierarchy2"/>
    <dgm:cxn modelId="{EB97E4FF-6F3E-4AD6-9988-3F5AEAA66C33}" type="presParOf" srcId="{5CAFFEF1-A056-4EF8-8789-E4F97B6CD92D}" destId="{F21B5D3D-8E94-4F3C-8B39-0968D71F916A}" srcOrd="0" destOrd="0" presId="urn:microsoft.com/office/officeart/2005/8/layout/hierarchy2"/>
    <dgm:cxn modelId="{F79A6974-F9CD-471F-B87B-63A0E0E39C41}" type="presParOf" srcId="{1839802A-9B05-4FDF-B767-A1812D91A312}" destId="{46D6436A-268E-44D4-B74D-950F5876DEBC}" srcOrd="3" destOrd="0" presId="urn:microsoft.com/office/officeart/2005/8/layout/hierarchy2"/>
    <dgm:cxn modelId="{71560C05-4671-422F-A066-967BBAD4CC3C}" type="presParOf" srcId="{46D6436A-268E-44D4-B74D-950F5876DEBC}" destId="{8591FB17-C359-4DD4-ACAA-0032048553E4}" srcOrd="0" destOrd="0" presId="urn:microsoft.com/office/officeart/2005/8/layout/hierarchy2"/>
    <dgm:cxn modelId="{ED10ABA7-6794-4E17-BE16-86F3C8A96EB1}" type="presParOf" srcId="{46D6436A-268E-44D4-B74D-950F5876DEBC}" destId="{F87D8BA0-8376-423D-8402-016C7CF4E179}" srcOrd="1" destOrd="0" presId="urn:microsoft.com/office/officeart/2005/8/layout/hierarchy2"/>
    <dgm:cxn modelId="{5A71931A-045D-4BF2-8A8A-757D0C0111F2}" type="presParOf" srcId="{F87D8BA0-8376-423D-8402-016C7CF4E179}" destId="{CC54362E-E39C-42B1-A8F3-5D13EE6681D1}" srcOrd="0" destOrd="0" presId="urn:microsoft.com/office/officeart/2005/8/layout/hierarchy2"/>
    <dgm:cxn modelId="{2C2B872E-89C3-4CD6-A382-4DDB5C7AA577}" type="presParOf" srcId="{CC54362E-E39C-42B1-A8F3-5D13EE6681D1}" destId="{FF4BEE9E-BD07-43C6-B128-5CB7A2129B29}" srcOrd="0" destOrd="0" presId="urn:microsoft.com/office/officeart/2005/8/layout/hierarchy2"/>
    <dgm:cxn modelId="{8A2765DD-3B39-4744-A0A8-B77958847E3F}" type="presParOf" srcId="{F87D8BA0-8376-423D-8402-016C7CF4E179}" destId="{59975C66-BD67-4F0F-8AF9-DA614B470DF6}" srcOrd="1" destOrd="0" presId="urn:microsoft.com/office/officeart/2005/8/layout/hierarchy2"/>
    <dgm:cxn modelId="{F172059A-7A80-4172-80B1-12ACA3ACE35F}" type="presParOf" srcId="{59975C66-BD67-4F0F-8AF9-DA614B470DF6}" destId="{C698CDC3-605C-4C9D-A9BB-D82506C0C5B5}" srcOrd="0" destOrd="0" presId="urn:microsoft.com/office/officeart/2005/8/layout/hierarchy2"/>
    <dgm:cxn modelId="{2ADD960E-E65E-4AEC-8900-65D6D7655FC5}" type="presParOf" srcId="{59975C66-BD67-4F0F-8AF9-DA614B470DF6}" destId="{094DD64F-C2A8-45F2-BCFB-CDE91693DB1E}" srcOrd="1" destOrd="0" presId="urn:microsoft.com/office/officeart/2005/8/layout/hierarchy2"/>
    <dgm:cxn modelId="{204DAD5F-03AE-4F03-8582-4CDF8970E175}" type="presParOf" srcId="{F87D8BA0-8376-423D-8402-016C7CF4E179}" destId="{CB171AC0-E106-42DA-9372-BF0E65D1002D}" srcOrd="2" destOrd="0" presId="urn:microsoft.com/office/officeart/2005/8/layout/hierarchy2"/>
    <dgm:cxn modelId="{D0EC3480-95DE-464B-8DE9-4B93C0F46F0E}" type="presParOf" srcId="{CB171AC0-E106-42DA-9372-BF0E65D1002D}" destId="{B2AE1ABF-9681-4B66-A3B9-5DAE4A7ADC56}" srcOrd="0" destOrd="0" presId="urn:microsoft.com/office/officeart/2005/8/layout/hierarchy2"/>
    <dgm:cxn modelId="{EB4EF651-2DCD-4B73-ABCA-1F50D75F4DE2}" type="presParOf" srcId="{F87D8BA0-8376-423D-8402-016C7CF4E179}" destId="{58A2B094-0EB0-4F0B-96FA-679B72BF624A}" srcOrd="3" destOrd="0" presId="urn:microsoft.com/office/officeart/2005/8/layout/hierarchy2"/>
    <dgm:cxn modelId="{B9DF40AE-6135-4ADD-8E4E-4CFB36E74BCE}" type="presParOf" srcId="{58A2B094-0EB0-4F0B-96FA-679B72BF624A}" destId="{E59FE6F7-5236-4395-9932-4AA9A8ABC0F2}" srcOrd="0" destOrd="0" presId="urn:microsoft.com/office/officeart/2005/8/layout/hierarchy2"/>
    <dgm:cxn modelId="{5C694597-93E7-409A-8C83-FA4FD9C23C88}" type="presParOf" srcId="{58A2B094-0EB0-4F0B-96FA-679B72BF624A}" destId="{5C0B0C55-EA77-42FE-A3D8-2B91B00A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DB39D-A10E-474F-BA4A-E9EF3045FDB6}" type="doc">
      <dgm:prSet loTypeId="urn:microsoft.com/office/officeart/2005/8/layout/cycle8" loCatId="cycle" qsTypeId="urn:microsoft.com/office/officeart/2005/8/quickstyle/3d1" qsCatId="3D" csTypeId="urn:microsoft.com/office/officeart/2005/8/colors/colorful2" csCatId="colorful" phldr="1"/>
      <dgm:spPr/>
    </dgm:pt>
    <dgm:pt modelId="{CFACB324-A32C-48B3-B855-28E060D80C8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Supra gingival plaque </a:t>
          </a:r>
          <a:endParaRPr lang="en-IN" b="1" dirty="0">
            <a:solidFill>
              <a:schemeClr val="tx1"/>
            </a:solidFill>
          </a:endParaRPr>
        </a:p>
      </dgm:t>
    </dgm:pt>
    <dgm:pt modelId="{E5607586-CC0B-4F4A-AAE1-B054C05F2482}" type="parTrans" cxnId="{CFBE103A-E57C-43AC-AE19-1EDCB3E2C901}">
      <dgm:prSet/>
      <dgm:spPr/>
      <dgm:t>
        <a:bodyPr/>
        <a:lstStyle/>
        <a:p>
          <a:endParaRPr lang="en-IN"/>
        </a:p>
      </dgm:t>
    </dgm:pt>
    <dgm:pt modelId="{B7C55AB8-62BF-4E44-B1BD-19A3A6976232}" type="sibTrans" cxnId="{CFBE103A-E57C-43AC-AE19-1EDCB3E2C901}">
      <dgm:prSet/>
      <dgm:spPr/>
      <dgm:t>
        <a:bodyPr/>
        <a:lstStyle/>
        <a:p>
          <a:endParaRPr lang="en-IN"/>
        </a:p>
      </dgm:t>
    </dgm:pt>
    <dgm:pt modelId="{7D9D8AEA-3B89-40D2-8823-A15FB44368B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Sub gingival plaque </a:t>
          </a:r>
          <a:endParaRPr lang="en-IN" b="1" dirty="0">
            <a:solidFill>
              <a:schemeClr val="tx1"/>
            </a:solidFill>
          </a:endParaRPr>
        </a:p>
      </dgm:t>
    </dgm:pt>
    <dgm:pt modelId="{2EE5157B-91D6-449C-8098-1AFBEF324709}" type="parTrans" cxnId="{CC6AD1E2-2C07-4877-ACE7-B61CD0AF6F23}">
      <dgm:prSet/>
      <dgm:spPr/>
      <dgm:t>
        <a:bodyPr/>
        <a:lstStyle/>
        <a:p>
          <a:endParaRPr lang="en-IN"/>
        </a:p>
      </dgm:t>
    </dgm:pt>
    <dgm:pt modelId="{65421FD6-A006-447C-B044-B6C2290D965D}" type="sibTrans" cxnId="{CC6AD1E2-2C07-4877-ACE7-B61CD0AF6F23}">
      <dgm:prSet/>
      <dgm:spPr/>
      <dgm:t>
        <a:bodyPr/>
        <a:lstStyle/>
        <a:p>
          <a:endParaRPr lang="en-IN"/>
        </a:p>
      </dgm:t>
    </dgm:pt>
    <dgm:pt modelId="{5FAC9775-F4BF-4AA3-B891-CFEB2878D63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Marginal plaque</a:t>
          </a:r>
          <a:endParaRPr lang="en-IN" b="1" dirty="0">
            <a:solidFill>
              <a:schemeClr val="tx1"/>
            </a:solidFill>
          </a:endParaRPr>
        </a:p>
      </dgm:t>
    </dgm:pt>
    <dgm:pt modelId="{B16F2D10-FDB5-4004-9B97-4850F38ED2CA}" type="parTrans" cxnId="{F12996D2-746F-4051-9C2B-F581D08BF780}">
      <dgm:prSet/>
      <dgm:spPr/>
      <dgm:t>
        <a:bodyPr/>
        <a:lstStyle/>
        <a:p>
          <a:endParaRPr lang="en-IN"/>
        </a:p>
      </dgm:t>
    </dgm:pt>
    <dgm:pt modelId="{0FD03EC6-50B5-4DAD-93F4-1850AFBA4423}" type="sibTrans" cxnId="{F12996D2-746F-4051-9C2B-F581D08BF780}">
      <dgm:prSet/>
      <dgm:spPr/>
      <dgm:t>
        <a:bodyPr/>
        <a:lstStyle/>
        <a:p>
          <a:endParaRPr lang="en-IN"/>
        </a:p>
      </dgm:t>
    </dgm:pt>
    <dgm:pt modelId="{BDF2B20B-2F4C-4E89-BEEF-8AECBC84987A}" type="pres">
      <dgm:prSet presAssocID="{CBFDB39D-A10E-474F-BA4A-E9EF3045FDB6}" presName="compositeShape" presStyleCnt="0">
        <dgm:presLayoutVars>
          <dgm:chMax val="7"/>
          <dgm:dir/>
          <dgm:resizeHandles val="exact"/>
        </dgm:presLayoutVars>
      </dgm:prSet>
      <dgm:spPr/>
    </dgm:pt>
    <dgm:pt modelId="{711AA146-7808-4997-BA31-54589BF098C5}" type="pres">
      <dgm:prSet presAssocID="{CBFDB39D-A10E-474F-BA4A-E9EF3045FDB6}" presName="wedge1" presStyleLbl="node1" presStyleIdx="0" presStyleCnt="3"/>
      <dgm:spPr/>
      <dgm:t>
        <a:bodyPr/>
        <a:lstStyle/>
        <a:p>
          <a:endParaRPr lang="en-IN"/>
        </a:p>
      </dgm:t>
    </dgm:pt>
    <dgm:pt modelId="{2C6D1033-77EB-4F9F-8B2C-0C196A1D23DD}" type="pres">
      <dgm:prSet presAssocID="{CBFDB39D-A10E-474F-BA4A-E9EF3045FDB6}" presName="dummy1a" presStyleCnt="0"/>
      <dgm:spPr/>
    </dgm:pt>
    <dgm:pt modelId="{9CEA1D28-E21E-49C5-9487-58CB8865D906}" type="pres">
      <dgm:prSet presAssocID="{CBFDB39D-A10E-474F-BA4A-E9EF3045FDB6}" presName="dummy1b" presStyleCnt="0"/>
      <dgm:spPr/>
    </dgm:pt>
    <dgm:pt modelId="{583FC42D-3774-41DB-942D-0A47C336BC97}" type="pres">
      <dgm:prSet presAssocID="{CBFDB39D-A10E-474F-BA4A-E9EF3045FD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9092C4-99AF-4CE5-AA90-3E85B2DBBBEC}" type="pres">
      <dgm:prSet presAssocID="{CBFDB39D-A10E-474F-BA4A-E9EF3045FDB6}" presName="wedge2" presStyleLbl="node1" presStyleIdx="1" presStyleCnt="3"/>
      <dgm:spPr/>
      <dgm:t>
        <a:bodyPr/>
        <a:lstStyle/>
        <a:p>
          <a:endParaRPr lang="en-IN"/>
        </a:p>
      </dgm:t>
    </dgm:pt>
    <dgm:pt modelId="{2229B741-9A86-46C0-88F7-94E32F69FD3F}" type="pres">
      <dgm:prSet presAssocID="{CBFDB39D-A10E-474F-BA4A-E9EF3045FDB6}" presName="dummy2a" presStyleCnt="0"/>
      <dgm:spPr/>
    </dgm:pt>
    <dgm:pt modelId="{F62B3826-1278-4347-89C8-7FD07FD3F0F3}" type="pres">
      <dgm:prSet presAssocID="{CBFDB39D-A10E-474F-BA4A-E9EF3045FDB6}" presName="dummy2b" presStyleCnt="0"/>
      <dgm:spPr/>
    </dgm:pt>
    <dgm:pt modelId="{70E1425C-152E-4527-95A7-C41AD5662CCD}" type="pres">
      <dgm:prSet presAssocID="{CBFDB39D-A10E-474F-BA4A-E9EF3045FD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4B46BD-6C22-4269-9861-D64EB8AFE3C9}" type="pres">
      <dgm:prSet presAssocID="{CBFDB39D-A10E-474F-BA4A-E9EF3045FDB6}" presName="wedge3" presStyleLbl="node1" presStyleIdx="2" presStyleCnt="3"/>
      <dgm:spPr/>
      <dgm:t>
        <a:bodyPr/>
        <a:lstStyle/>
        <a:p>
          <a:endParaRPr lang="en-IN"/>
        </a:p>
      </dgm:t>
    </dgm:pt>
    <dgm:pt modelId="{AC4F0143-5821-48F6-8361-0F19123F821A}" type="pres">
      <dgm:prSet presAssocID="{CBFDB39D-A10E-474F-BA4A-E9EF3045FDB6}" presName="dummy3a" presStyleCnt="0"/>
      <dgm:spPr/>
    </dgm:pt>
    <dgm:pt modelId="{F0711BBC-B4D2-44C5-A19E-215E7CFE4AF4}" type="pres">
      <dgm:prSet presAssocID="{CBFDB39D-A10E-474F-BA4A-E9EF3045FDB6}" presName="dummy3b" presStyleCnt="0"/>
      <dgm:spPr/>
    </dgm:pt>
    <dgm:pt modelId="{E7BC7C8B-9FD1-49BC-9D58-575C1A6E2BE2}" type="pres">
      <dgm:prSet presAssocID="{CBFDB39D-A10E-474F-BA4A-E9EF3045FD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42E723-C057-4048-9AF4-FA2CD0D48A36}" type="pres">
      <dgm:prSet presAssocID="{B7C55AB8-62BF-4E44-B1BD-19A3A6976232}" presName="arrowWedge1" presStyleLbl="fgSibTrans2D1" presStyleIdx="0" presStyleCnt="3"/>
      <dgm:spPr/>
    </dgm:pt>
    <dgm:pt modelId="{EB208672-DDC0-411B-BA9B-82F1EA3236ED}" type="pres">
      <dgm:prSet presAssocID="{65421FD6-A006-447C-B044-B6C2290D965D}" presName="arrowWedge2" presStyleLbl="fgSibTrans2D1" presStyleIdx="1" presStyleCnt="3"/>
      <dgm:spPr/>
    </dgm:pt>
    <dgm:pt modelId="{B0AB8510-4DA8-4C52-AFDC-2ABC6BE05CBB}" type="pres">
      <dgm:prSet presAssocID="{0FD03EC6-50B5-4DAD-93F4-1850AFBA4423}" presName="arrowWedge3" presStyleLbl="fgSibTrans2D1" presStyleIdx="2" presStyleCnt="3"/>
      <dgm:spPr/>
    </dgm:pt>
  </dgm:ptLst>
  <dgm:cxnLst>
    <dgm:cxn modelId="{CC6AD1E2-2C07-4877-ACE7-B61CD0AF6F23}" srcId="{CBFDB39D-A10E-474F-BA4A-E9EF3045FDB6}" destId="{7D9D8AEA-3B89-40D2-8823-A15FB44368BB}" srcOrd="1" destOrd="0" parTransId="{2EE5157B-91D6-449C-8098-1AFBEF324709}" sibTransId="{65421FD6-A006-447C-B044-B6C2290D965D}"/>
    <dgm:cxn modelId="{BEB7D0A7-CD33-4A2C-AC48-9B0D1F7121DD}" type="presOf" srcId="{5FAC9775-F4BF-4AA3-B891-CFEB2878D63F}" destId="{E7BC7C8B-9FD1-49BC-9D58-575C1A6E2BE2}" srcOrd="1" destOrd="0" presId="urn:microsoft.com/office/officeart/2005/8/layout/cycle8"/>
    <dgm:cxn modelId="{E7D6797D-5134-4DD1-B5C1-C83E723BA807}" type="presOf" srcId="{7D9D8AEA-3B89-40D2-8823-A15FB44368BB}" destId="{70E1425C-152E-4527-95A7-C41AD5662CCD}" srcOrd="1" destOrd="0" presId="urn:microsoft.com/office/officeart/2005/8/layout/cycle8"/>
    <dgm:cxn modelId="{90FA7406-05D7-4A96-BA21-5949EF7674B1}" type="presOf" srcId="{CFACB324-A32C-48B3-B855-28E060D80C82}" destId="{711AA146-7808-4997-BA31-54589BF098C5}" srcOrd="0" destOrd="0" presId="urn:microsoft.com/office/officeart/2005/8/layout/cycle8"/>
    <dgm:cxn modelId="{F7F2D21E-1505-4EEB-B2DD-B191A6B93429}" type="presOf" srcId="{CFACB324-A32C-48B3-B855-28E060D80C82}" destId="{583FC42D-3774-41DB-942D-0A47C336BC97}" srcOrd="1" destOrd="0" presId="urn:microsoft.com/office/officeart/2005/8/layout/cycle8"/>
    <dgm:cxn modelId="{9B794C1E-C421-40D4-88CD-3FFC1C3ECBE7}" type="presOf" srcId="{CBFDB39D-A10E-474F-BA4A-E9EF3045FDB6}" destId="{BDF2B20B-2F4C-4E89-BEEF-8AECBC84987A}" srcOrd="0" destOrd="0" presId="urn:microsoft.com/office/officeart/2005/8/layout/cycle8"/>
    <dgm:cxn modelId="{F12996D2-746F-4051-9C2B-F581D08BF780}" srcId="{CBFDB39D-A10E-474F-BA4A-E9EF3045FDB6}" destId="{5FAC9775-F4BF-4AA3-B891-CFEB2878D63F}" srcOrd="2" destOrd="0" parTransId="{B16F2D10-FDB5-4004-9B97-4850F38ED2CA}" sibTransId="{0FD03EC6-50B5-4DAD-93F4-1850AFBA4423}"/>
    <dgm:cxn modelId="{19E87016-AE7D-4795-B767-9186AAA552C3}" type="presOf" srcId="{7D9D8AEA-3B89-40D2-8823-A15FB44368BB}" destId="{C69092C4-99AF-4CE5-AA90-3E85B2DBBBEC}" srcOrd="0" destOrd="0" presId="urn:microsoft.com/office/officeart/2005/8/layout/cycle8"/>
    <dgm:cxn modelId="{CB5B13C4-F79E-4B20-A02D-36FDF38037B2}" type="presOf" srcId="{5FAC9775-F4BF-4AA3-B891-CFEB2878D63F}" destId="{604B46BD-6C22-4269-9861-D64EB8AFE3C9}" srcOrd="0" destOrd="0" presId="urn:microsoft.com/office/officeart/2005/8/layout/cycle8"/>
    <dgm:cxn modelId="{CFBE103A-E57C-43AC-AE19-1EDCB3E2C901}" srcId="{CBFDB39D-A10E-474F-BA4A-E9EF3045FDB6}" destId="{CFACB324-A32C-48B3-B855-28E060D80C82}" srcOrd="0" destOrd="0" parTransId="{E5607586-CC0B-4F4A-AAE1-B054C05F2482}" sibTransId="{B7C55AB8-62BF-4E44-B1BD-19A3A6976232}"/>
    <dgm:cxn modelId="{9445FC8D-D32B-4CE7-A83C-EFA4965FB7DC}" type="presParOf" srcId="{BDF2B20B-2F4C-4E89-BEEF-8AECBC84987A}" destId="{711AA146-7808-4997-BA31-54589BF098C5}" srcOrd="0" destOrd="0" presId="urn:microsoft.com/office/officeart/2005/8/layout/cycle8"/>
    <dgm:cxn modelId="{2F9D20B2-323C-4882-9C58-A8DFB46AFD44}" type="presParOf" srcId="{BDF2B20B-2F4C-4E89-BEEF-8AECBC84987A}" destId="{2C6D1033-77EB-4F9F-8B2C-0C196A1D23DD}" srcOrd="1" destOrd="0" presId="urn:microsoft.com/office/officeart/2005/8/layout/cycle8"/>
    <dgm:cxn modelId="{DFBD0B86-08DD-4978-92DF-77B0FCEBD9F2}" type="presParOf" srcId="{BDF2B20B-2F4C-4E89-BEEF-8AECBC84987A}" destId="{9CEA1D28-E21E-49C5-9487-58CB8865D906}" srcOrd="2" destOrd="0" presId="urn:microsoft.com/office/officeart/2005/8/layout/cycle8"/>
    <dgm:cxn modelId="{59456E36-E4C4-498F-9059-B1DEBF42985C}" type="presParOf" srcId="{BDF2B20B-2F4C-4E89-BEEF-8AECBC84987A}" destId="{583FC42D-3774-41DB-942D-0A47C336BC97}" srcOrd="3" destOrd="0" presId="urn:microsoft.com/office/officeart/2005/8/layout/cycle8"/>
    <dgm:cxn modelId="{4515260D-A8E4-4509-A6A5-0722EEDF3CA6}" type="presParOf" srcId="{BDF2B20B-2F4C-4E89-BEEF-8AECBC84987A}" destId="{C69092C4-99AF-4CE5-AA90-3E85B2DBBBEC}" srcOrd="4" destOrd="0" presId="urn:microsoft.com/office/officeart/2005/8/layout/cycle8"/>
    <dgm:cxn modelId="{D0DE1BC6-1F2C-4E02-AB85-37324C7A81CF}" type="presParOf" srcId="{BDF2B20B-2F4C-4E89-BEEF-8AECBC84987A}" destId="{2229B741-9A86-46C0-88F7-94E32F69FD3F}" srcOrd="5" destOrd="0" presId="urn:microsoft.com/office/officeart/2005/8/layout/cycle8"/>
    <dgm:cxn modelId="{A426B622-F0F6-4A1D-BCE4-8740F31FA6F4}" type="presParOf" srcId="{BDF2B20B-2F4C-4E89-BEEF-8AECBC84987A}" destId="{F62B3826-1278-4347-89C8-7FD07FD3F0F3}" srcOrd="6" destOrd="0" presId="urn:microsoft.com/office/officeart/2005/8/layout/cycle8"/>
    <dgm:cxn modelId="{0B0C9443-6270-4ED2-8507-C42091B2642C}" type="presParOf" srcId="{BDF2B20B-2F4C-4E89-BEEF-8AECBC84987A}" destId="{70E1425C-152E-4527-95A7-C41AD5662CCD}" srcOrd="7" destOrd="0" presId="urn:microsoft.com/office/officeart/2005/8/layout/cycle8"/>
    <dgm:cxn modelId="{2E7B2A6D-93DE-4AAA-8B7E-90DB102AA579}" type="presParOf" srcId="{BDF2B20B-2F4C-4E89-BEEF-8AECBC84987A}" destId="{604B46BD-6C22-4269-9861-D64EB8AFE3C9}" srcOrd="8" destOrd="0" presId="urn:microsoft.com/office/officeart/2005/8/layout/cycle8"/>
    <dgm:cxn modelId="{AA73C64F-0AEE-4AF3-B8E8-437F76AA67BB}" type="presParOf" srcId="{BDF2B20B-2F4C-4E89-BEEF-8AECBC84987A}" destId="{AC4F0143-5821-48F6-8361-0F19123F821A}" srcOrd="9" destOrd="0" presId="urn:microsoft.com/office/officeart/2005/8/layout/cycle8"/>
    <dgm:cxn modelId="{18B36D0B-ACB0-43E4-A5AA-CDB55BBC24F0}" type="presParOf" srcId="{BDF2B20B-2F4C-4E89-BEEF-8AECBC84987A}" destId="{F0711BBC-B4D2-44C5-A19E-215E7CFE4AF4}" srcOrd="10" destOrd="0" presId="urn:microsoft.com/office/officeart/2005/8/layout/cycle8"/>
    <dgm:cxn modelId="{F906FF3E-1CA8-42CB-B2B7-E13DB90BF3A2}" type="presParOf" srcId="{BDF2B20B-2F4C-4E89-BEEF-8AECBC84987A}" destId="{E7BC7C8B-9FD1-49BC-9D58-575C1A6E2BE2}" srcOrd="11" destOrd="0" presId="urn:microsoft.com/office/officeart/2005/8/layout/cycle8"/>
    <dgm:cxn modelId="{D41C4509-92BC-4B5F-A32A-878E4BAB18A1}" type="presParOf" srcId="{BDF2B20B-2F4C-4E89-BEEF-8AECBC84987A}" destId="{4D42E723-C057-4048-9AF4-FA2CD0D48A36}" srcOrd="12" destOrd="0" presId="urn:microsoft.com/office/officeart/2005/8/layout/cycle8"/>
    <dgm:cxn modelId="{B7B16A60-D4E8-4CB7-A0CE-1E56614C4D45}" type="presParOf" srcId="{BDF2B20B-2F4C-4E89-BEEF-8AECBC84987A}" destId="{EB208672-DDC0-411B-BA9B-82F1EA3236ED}" srcOrd="13" destOrd="0" presId="urn:microsoft.com/office/officeart/2005/8/layout/cycle8"/>
    <dgm:cxn modelId="{0AE05E15-B180-470F-95B5-2DF58E42623D}" type="presParOf" srcId="{BDF2B20B-2F4C-4E89-BEEF-8AECBC84987A}" destId="{B0AB8510-4DA8-4C52-AFDC-2ABC6BE05CB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A5E65-F709-4034-85EF-D044FA9F671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1B931-AF96-402A-BA19-336D998C4944}">
      <dgm:prSet phldrT="[Text]" custT="1"/>
      <dgm:spPr/>
      <dgm:t>
        <a:bodyPr/>
        <a:lstStyle/>
        <a:p>
          <a:pPr algn="just"/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Heterogeneous in structure</a:t>
          </a:r>
          <a:endParaRPr lang="en-US" sz="24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BA87C5A-9BD3-41F1-9668-F6A631C0C418}" type="parTrans" cxnId="{4B10D563-FF34-49B1-87EA-4EDAD24E5F10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D2E319FB-4486-42AC-BBFB-32266FDD3E83}" type="sibTrans" cxnId="{4B10D563-FF34-49B1-87EA-4EDAD24E5F10}">
      <dgm:prSet custT="1"/>
      <dgm:spPr/>
      <dgm:t>
        <a:bodyPr/>
        <a:lstStyle/>
        <a:p>
          <a:pPr algn="just"/>
          <a:endParaRPr lang="en-US" sz="36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0437444B-87A0-4433-BDA5-BBB3658B5C2E}">
      <dgm:prSet phldrT="[Text]" phldr="1"/>
      <dgm:spPr/>
      <dgm:t>
        <a:bodyPr/>
        <a:lstStyle/>
        <a:p>
          <a:pPr algn="just"/>
          <a:endParaRPr lang="en-US" sz="20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8571DAE6-CAE9-44C3-ADF1-E3ECC282CF3C}" type="parTrans" cxnId="{D04F794B-2BB7-4BAD-874B-F3DCD7A32062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7B64C2D-DFC1-47A4-AF72-3A55D62A8704}" type="sibTrans" cxnId="{D04F794B-2BB7-4BAD-874B-F3DCD7A32062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BD3DFCC4-F6AA-45CE-A3BA-5FADDBCC81AC}">
      <dgm:prSet phldrT="[Text]" phldr="1"/>
      <dgm:spPr/>
      <dgm:t>
        <a:bodyPr/>
        <a:lstStyle/>
        <a:p>
          <a:pPr algn="just"/>
          <a:endParaRPr lang="en-US" sz="20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9F9B949-C904-42FE-A3CF-4DDD4F72B803}" type="parTrans" cxnId="{6DDB5EFB-5204-4163-9042-A0C6A48CD9A5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DD776EC6-20AC-4D9E-852A-EE7EBAE6223D}" type="sibTrans" cxnId="{6DDB5EFB-5204-4163-9042-A0C6A48CD9A5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B1161CE-3879-4673-9306-584F550C95F0}">
      <dgm:prSet custT="1"/>
      <dgm:spPr/>
      <dgm:t>
        <a:bodyPr/>
        <a:lstStyle/>
        <a:p>
          <a:pPr algn="just"/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Bacteria exist and proliferate within the intercellular matrix</a:t>
          </a:r>
          <a:endParaRPr lang="en-US" sz="24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D1DD78C-31B5-4325-A88E-B635A237736A}" type="parTrans" cxnId="{C4A94203-A435-4489-9C2C-0DC52BA6CAC8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B0DD78BE-4AAA-4C76-8DBD-D154ED0A358B}" type="sibTrans" cxnId="{C4A94203-A435-4489-9C2C-0DC52BA6CAC8}">
      <dgm:prSet custT="1"/>
      <dgm:spPr/>
      <dgm:t>
        <a:bodyPr/>
        <a:lstStyle/>
        <a:p>
          <a:pPr algn="just"/>
          <a:endParaRPr lang="en-US" sz="36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F100611-223F-4BBB-8B13-9D592A632B11}">
      <dgm:prSet phldrT="[Text]" custT="1"/>
      <dgm:spPr/>
      <dgm:t>
        <a:bodyPr/>
        <a:lstStyle/>
        <a:p>
          <a:pPr algn="just"/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Open fluid-filled channels running through the plaque mass</a:t>
          </a:r>
          <a:endParaRPr lang="en-US" sz="24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3BFE929-F76C-4CAC-A5D7-4D8B2C494B12}" type="parTrans" cxnId="{A6AB12D7-D48A-44EF-AD7E-3B75EAAC6E5E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CFCD6F6-526F-4458-AB80-16B748E6F5F2}" type="sibTrans" cxnId="{A6AB12D7-D48A-44EF-AD7E-3B75EAAC6E5E}">
      <dgm:prSet custT="1"/>
      <dgm:spPr/>
      <dgm:t>
        <a:bodyPr/>
        <a:lstStyle/>
        <a:p>
          <a:pPr algn="just"/>
          <a:endParaRPr lang="en-US" sz="36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C600F133-1347-41C6-A00B-81639263E4A4}">
      <dgm:prSet phldrT="[Text]" custT="1"/>
      <dgm:spPr/>
      <dgm:t>
        <a:bodyPr/>
        <a:lstStyle/>
        <a:p>
          <a:pPr algn="just"/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Water channels permit the passage of nutrients</a:t>
          </a:r>
          <a:endParaRPr lang="en-US" sz="24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24BB6BF-2C99-465E-926F-424D46D3506C}" type="parTrans" cxnId="{AC8E0FDD-0228-48F4-B1C1-F3978A0EBD60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F9923A9F-25F5-4C9D-822A-F137F70568F8}" type="sibTrans" cxnId="{AC8E0FDD-0228-48F4-B1C1-F3978A0EBD60}">
      <dgm:prSet custT="1"/>
      <dgm:spPr/>
      <dgm:t>
        <a:bodyPr/>
        <a:lstStyle/>
        <a:p>
          <a:pPr algn="just"/>
          <a:endParaRPr lang="en-US" sz="36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5F4046C-DACE-4251-A275-934F0070483D}">
      <dgm:prSet custT="1"/>
      <dgm:spPr/>
      <dgm:t>
        <a:bodyPr/>
        <a:lstStyle/>
        <a:p>
          <a:pPr algn="just"/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Bacteria within differ from those that are free floating</a:t>
          </a:r>
          <a:endParaRPr lang="en-US" sz="2400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B83C9FF-A5F6-4DBD-A77E-5BC8B2C9A103}" type="parTrans" cxnId="{BAF5E645-AAE6-4B95-A24B-180796218265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2CC1A518-D3C8-419B-B31B-24E861B1247C}" type="sibTrans" cxnId="{BAF5E645-AAE6-4B95-A24B-180796218265}">
      <dgm:prSet/>
      <dgm:spPr/>
      <dgm:t>
        <a:bodyPr/>
        <a:lstStyle/>
        <a:p>
          <a:pPr algn="just"/>
          <a:endParaRPr lang="en-US" sz="2000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B8C98185-C6F0-425C-AD07-BABE75E5E9D6}" type="pres">
      <dgm:prSet presAssocID="{CD9A5E65-F709-4034-85EF-D044FA9F67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2D344-7903-40ED-AF71-3F8430F7D3E4}" type="pres">
      <dgm:prSet presAssocID="{CD9A5E65-F709-4034-85EF-D044FA9F671B}" presName="dummyMaxCanvas" presStyleCnt="0">
        <dgm:presLayoutVars/>
      </dgm:prSet>
      <dgm:spPr/>
    </dgm:pt>
    <dgm:pt modelId="{329C1937-34CA-4BF1-816E-AE1D921BFB28}" type="pres">
      <dgm:prSet presAssocID="{CD9A5E65-F709-4034-85EF-D044FA9F671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7513-2661-46AF-BA76-1CB184746887}" type="pres">
      <dgm:prSet presAssocID="{CD9A5E65-F709-4034-85EF-D044FA9F671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6DE08-0F86-4699-A242-0915C695A27D}" type="pres">
      <dgm:prSet presAssocID="{CD9A5E65-F709-4034-85EF-D044FA9F671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5A478-9FBC-48DC-BAE3-F7366D1E9149}" type="pres">
      <dgm:prSet presAssocID="{CD9A5E65-F709-4034-85EF-D044FA9F671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66C58-ADA3-4D76-A586-5F933A09EF27}" type="pres">
      <dgm:prSet presAssocID="{CD9A5E65-F709-4034-85EF-D044FA9F671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3081F-8335-4326-A597-74CE564ED9FA}" type="pres">
      <dgm:prSet presAssocID="{CD9A5E65-F709-4034-85EF-D044FA9F671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1F3BA-B608-40C5-B9EC-1E75E3CF2032}" type="pres">
      <dgm:prSet presAssocID="{CD9A5E65-F709-4034-85EF-D044FA9F671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BC6B2-DF6D-4A0C-B23A-0764353EBBB0}" type="pres">
      <dgm:prSet presAssocID="{CD9A5E65-F709-4034-85EF-D044FA9F671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E394-2F7A-414C-9E81-5D834C2AD84E}" type="pres">
      <dgm:prSet presAssocID="{CD9A5E65-F709-4034-85EF-D044FA9F671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5DF0B-82DD-4702-B195-DEFFBC868412}" type="pres">
      <dgm:prSet presAssocID="{CD9A5E65-F709-4034-85EF-D044FA9F671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A881C-8417-43C7-82C9-76D7AF455A2A}" type="pres">
      <dgm:prSet presAssocID="{CD9A5E65-F709-4034-85EF-D044FA9F671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33B63-892E-4C07-8F36-D9F189F06788}" type="pres">
      <dgm:prSet presAssocID="{CD9A5E65-F709-4034-85EF-D044FA9F671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74FEE-0C45-42DC-94EF-9349F83F39EB}" type="pres">
      <dgm:prSet presAssocID="{CD9A5E65-F709-4034-85EF-D044FA9F671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4D629-77A9-4C38-823B-5D45A9D7B944}" type="pres">
      <dgm:prSet presAssocID="{CD9A5E65-F709-4034-85EF-D044FA9F671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F9161-6200-4902-BA91-016619A1B3C2}" type="presOf" srcId="{5651B931-AF96-402A-BA19-336D998C4944}" destId="{329C1937-34CA-4BF1-816E-AE1D921BFB28}" srcOrd="0" destOrd="0" presId="urn:microsoft.com/office/officeart/2005/8/layout/vProcess5"/>
    <dgm:cxn modelId="{E341F55A-B373-4A14-84F9-77028F86EE16}" type="presOf" srcId="{15F4046C-DACE-4251-A275-934F0070483D}" destId="{A7566C58-ADA3-4D76-A586-5F933A09EF27}" srcOrd="0" destOrd="0" presId="urn:microsoft.com/office/officeart/2005/8/layout/vProcess5"/>
    <dgm:cxn modelId="{A89BEBD7-3B82-4423-A0D2-C216CFDE893A}" type="presOf" srcId="{D2E319FB-4486-42AC-BBFB-32266FDD3E83}" destId="{A8E3081F-8335-4326-A597-74CE564ED9FA}" srcOrd="0" destOrd="0" presId="urn:microsoft.com/office/officeart/2005/8/layout/vProcess5"/>
    <dgm:cxn modelId="{D04F794B-2BB7-4BAD-874B-F3DCD7A32062}" srcId="{CD9A5E65-F709-4034-85EF-D044FA9F671B}" destId="{0437444B-87A0-4433-BDA5-BBB3658B5C2E}" srcOrd="5" destOrd="0" parTransId="{8571DAE6-CAE9-44C3-ADF1-E3ECC282CF3C}" sibTransId="{97B64C2D-DFC1-47A4-AF72-3A55D62A8704}"/>
    <dgm:cxn modelId="{38BE94F0-009C-4478-A28A-96D4328F85C0}" type="presOf" srcId="{B0DD78BE-4AAA-4C76-8DBD-D154ED0A358B}" destId="{5E3BE394-2F7A-414C-9E81-5D834C2AD84E}" srcOrd="0" destOrd="0" presId="urn:microsoft.com/office/officeart/2005/8/layout/vProcess5"/>
    <dgm:cxn modelId="{6538B505-A5E4-493B-95FE-794BA3E00753}" type="presOf" srcId="{5651B931-AF96-402A-BA19-336D998C4944}" destId="{DCB5DF0B-82DD-4702-B195-DEFFBC868412}" srcOrd="1" destOrd="0" presId="urn:microsoft.com/office/officeart/2005/8/layout/vProcess5"/>
    <dgm:cxn modelId="{02953E00-385F-4A7D-9639-AF4306D70006}" type="presOf" srcId="{C600F133-1347-41C6-A00B-81639263E4A4}" destId="{A146DE08-0F86-4699-A242-0915C695A27D}" srcOrd="0" destOrd="0" presId="urn:microsoft.com/office/officeart/2005/8/layout/vProcess5"/>
    <dgm:cxn modelId="{6BE81519-8A6D-4D23-BEF0-02F38979DB94}" type="presOf" srcId="{CD9A5E65-F709-4034-85EF-D044FA9F671B}" destId="{B8C98185-C6F0-425C-AD07-BABE75E5E9D6}" srcOrd="0" destOrd="0" presId="urn:microsoft.com/office/officeart/2005/8/layout/vProcess5"/>
    <dgm:cxn modelId="{1157D825-7006-47B8-9AF6-59378D8DFA33}" type="presOf" srcId="{ACFCD6F6-526F-4458-AB80-16B748E6F5F2}" destId="{B321F3BA-B608-40C5-B9EC-1E75E3CF2032}" srcOrd="0" destOrd="0" presId="urn:microsoft.com/office/officeart/2005/8/layout/vProcess5"/>
    <dgm:cxn modelId="{50D1FAE3-00EF-4523-BA82-34D52CD8702F}" type="presOf" srcId="{3F100611-223F-4BBB-8B13-9D592A632B11}" destId="{943A881C-8417-43C7-82C9-76D7AF455A2A}" srcOrd="1" destOrd="0" presId="urn:microsoft.com/office/officeart/2005/8/layout/vProcess5"/>
    <dgm:cxn modelId="{A6AB12D7-D48A-44EF-AD7E-3B75EAAC6E5E}" srcId="{CD9A5E65-F709-4034-85EF-D044FA9F671B}" destId="{3F100611-223F-4BBB-8B13-9D592A632B11}" srcOrd="1" destOrd="0" parTransId="{73BFE929-F76C-4CAC-A5D7-4D8B2C494B12}" sibTransId="{ACFCD6F6-526F-4458-AB80-16B748E6F5F2}"/>
    <dgm:cxn modelId="{AC8E0FDD-0228-48F4-B1C1-F3978A0EBD60}" srcId="{CD9A5E65-F709-4034-85EF-D044FA9F671B}" destId="{C600F133-1347-41C6-A00B-81639263E4A4}" srcOrd="2" destOrd="0" parTransId="{124BB6BF-2C99-465E-926F-424D46D3506C}" sibTransId="{F9923A9F-25F5-4C9D-822A-F137F70568F8}"/>
    <dgm:cxn modelId="{06A89AC9-ED50-4853-99B8-A9CAB54EC8E4}" type="presOf" srcId="{3F100611-223F-4BBB-8B13-9D592A632B11}" destId="{4C5C7513-2661-46AF-BA76-1CB184746887}" srcOrd="0" destOrd="0" presId="urn:microsoft.com/office/officeart/2005/8/layout/vProcess5"/>
    <dgm:cxn modelId="{4B10D563-FF34-49B1-87EA-4EDAD24E5F10}" srcId="{CD9A5E65-F709-4034-85EF-D044FA9F671B}" destId="{5651B931-AF96-402A-BA19-336D998C4944}" srcOrd="0" destOrd="0" parTransId="{1BA87C5A-9BD3-41F1-9668-F6A631C0C418}" sibTransId="{D2E319FB-4486-42AC-BBFB-32266FDD3E83}"/>
    <dgm:cxn modelId="{6DDB5EFB-5204-4163-9042-A0C6A48CD9A5}" srcId="{CD9A5E65-F709-4034-85EF-D044FA9F671B}" destId="{BD3DFCC4-F6AA-45CE-A3BA-5FADDBCC81AC}" srcOrd="6" destOrd="0" parTransId="{69F9B949-C904-42FE-A3CF-4DDD4F72B803}" sibTransId="{DD776EC6-20AC-4D9E-852A-EE7EBAE6223D}"/>
    <dgm:cxn modelId="{95DE2507-353E-48AF-927B-A8BC5EAE83E9}" type="presOf" srcId="{6B1161CE-3879-4673-9306-584F550C95F0}" destId="{E6E5A478-9FBC-48DC-BAE3-F7366D1E9149}" srcOrd="0" destOrd="0" presId="urn:microsoft.com/office/officeart/2005/8/layout/vProcess5"/>
    <dgm:cxn modelId="{C4A94203-A435-4489-9C2C-0DC52BA6CAC8}" srcId="{CD9A5E65-F709-4034-85EF-D044FA9F671B}" destId="{6B1161CE-3879-4673-9306-584F550C95F0}" srcOrd="3" destOrd="0" parTransId="{5D1DD78C-31B5-4325-A88E-B635A237736A}" sibTransId="{B0DD78BE-4AAA-4C76-8DBD-D154ED0A358B}"/>
    <dgm:cxn modelId="{BAF5E645-AAE6-4B95-A24B-180796218265}" srcId="{CD9A5E65-F709-4034-85EF-D044FA9F671B}" destId="{15F4046C-DACE-4251-A275-934F0070483D}" srcOrd="4" destOrd="0" parTransId="{6B83C9FF-A5F6-4DBD-A77E-5BC8B2C9A103}" sibTransId="{2CC1A518-D3C8-419B-B31B-24E861B1247C}"/>
    <dgm:cxn modelId="{C804021A-52B3-4776-941D-103733EF32AE}" type="presOf" srcId="{F9923A9F-25F5-4C9D-822A-F137F70568F8}" destId="{0FABC6B2-DF6D-4A0C-B23A-0764353EBBB0}" srcOrd="0" destOrd="0" presId="urn:microsoft.com/office/officeart/2005/8/layout/vProcess5"/>
    <dgm:cxn modelId="{AD03DC64-113B-4574-A64B-6E5D1337042C}" type="presOf" srcId="{15F4046C-DACE-4251-A275-934F0070483D}" destId="{4964D629-77A9-4C38-823B-5D45A9D7B944}" srcOrd="1" destOrd="0" presId="urn:microsoft.com/office/officeart/2005/8/layout/vProcess5"/>
    <dgm:cxn modelId="{BFCFC5E1-89FB-42F8-B413-EB731ED97D1D}" type="presOf" srcId="{6B1161CE-3879-4673-9306-584F550C95F0}" destId="{90974FEE-0C45-42DC-94EF-9349F83F39EB}" srcOrd="1" destOrd="0" presId="urn:microsoft.com/office/officeart/2005/8/layout/vProcess5"/>
    <dgm:cxn modelId="{87B58138-AEF0-4F0C-9BB7-2261CE56DC49}" type="presOf" srcId="{C600F133-1347-41C6-A00B-81639263E4A4}" destId="{8A033B63-892E-4C07-8F36-D9F189F06788}" srcOrd="1" destOrd="0" presId="urn:microsoft.com/office/officeart/2005/8/layout/vProcess5"/>
    <dgm:cxn modelId="{64B790FA-F8E2-48DC-9F55-9E73825CED32}" type="presParOf" srcId="{B8C98185-C6F0-425C-AD07-BABE75E5E9D6}" destId="{5A72D344-7903-40ED-AF71-3F8430F7D3E4}" srcOrd="0" destOrd="0" presId="urn:microsoft.com/office/officeart/2005/8/layout/vProcess5"/>
    <dgm:cxn modelId="{3BD8AB2B-35E1-44D3-8D7D-FE934F44E5BF}" type="presParOf" srcId="{B8C98185-C6F0-425C-AD07-BABE75E5E9D6}" destId="{329C1937-34CA-4BF1-816E-AE1D921BFB28}" srcOrd="1" destOrd="0" presId="urn:microsoft.com/office/officeart/2005/8/layout/vProcess5"/>
    <dgm:cxn modelId="{EF697B6F-784B-4A1D-903E-99473898384A}" type="presParOf" srcId="{B8C98185-C6F0-425C-AD07-BABE75E5E9D6}" destId="{4C5C7513-2661-46AF-BA76-1CB184746887}" srcOrd="2" destOrd="0" presId="urn:microsoft.com/office/officeart/2005/8/layout/vProcess5"/>
    <dgm:cxn modelId="{7F6D69E7-7B85-4611-8AC8-1A0873DBCA27}" type="presParOf" srcId="{B8C98185-C6F0-425C-AD07-BABE75E5E9D6}" destId="{A146DE08-0F86-4699-A242-0915C695A27D}" srcOrd="3" destOrd="0" presId="urn:microsoft.com/office/officeart/2005/8/layout/vProcess5"/>
    <dgm:cxn modelId="{701026D1-7A71-479F-AD9E-976300829D5F}" type="presParOf" srcId="{B8C98185-C6F0-425C-AD07-BABE75E5E9D6}" destId="{E6E5A478-9FBC-48DC-BAE3-F7366D1E9149}" srcOrd="4" destOrd="0" presId="urn:microsoft.com/office/officeart/2005/8/layout/vProcess5"/>
    <dgm:cxn modelId="{BD58B7DA-48B4-4C6A-B810-64E0EFF69FDC}" type="presParOf" srcId="{B8C98185-C6F0-425C-AD07-BABE75E5E9D6}" destId="{A7566C58-ADA3-4D76-A586-5F933A09EF27}" srcOrd="5" destOrd="0" presId="urn:microsoft.com/office/officeart/2005/8/layout/vProcess5"/>
    <dgm:cxn modelId="{DD7B3BF7-C79D-4802-AB90-A431E5ADA646}" type="presParOf" srcId="{B8C98185-C6F0-425C-AD07-BABE75E5E9D6}" destId="{A8E3081F-8335-4326-A597-74CE564ED9FA}" srcOrd="6" destOrd="0" presId="urn:microsoft.com/office/officeart/2005/8/layout/vProcess5"/>
    <dgm:cxn modelId="{60993E4D-55AC-480C-A41D-62955D5F0AB4}" type="presParOf" srcId="{B8C98185-C6F0-425C-AD07-BABE75E5E9D6}" destId="{B321F3BA-B608-40C5-B9EC-1E75E3CF2032}" srcOrd="7" destOrd="0" presId="urn:microsoft.com/office/officeart/2005/8/layout/vProcess5"/>
    <dgm:cxn modelId="{226481C4-DD3B-4CFA-8F88-5C65E12507F2}" type="presParOf" srcId="{B8C98185-C6F0-425C-AD07-BABE75E5E9D6}" destId="{0FABC6B2-DF6D-4A0C-B23A-0764353EBBB0}" srcOrd="8" destOrd="0" presId="urn:microsoft.com/office/officeart/2005/8/layout/vProcess5"/>
    <dgm:cxn modelId="{74B5F873-9837-44C8-B17C-068378A77D78}" type="presParOf" srcId="{B8C98185-C6F0-425C-AD07-BABE75E5E9D6}" destId="{5E3BE394-2F7A-414C-9E81-5D834C2AD84E}" srcOrd="9" destOrd="0" presId="urn:microsoft.com/office/officeart/2005/8/layout/vProcess5"/>
    <dgm:cxn modelId="{FB4E1A5F-EAEA-43EA-B814-EB49364C7EAE}" type="presParOf" srcId="{B8C98185-C6F0-425C-AD07-BABE75E5E9D6}" destId="{DCB5DF0B-82DD-4702-B195-DEFFBC868412}" srcOrd="10" destOrd="0" presId="urn:microsoft.com/office/officeart/2005/8/layout/vProcess5"/>
    <dgm:cxn modelId="{86759413-2DAA-4FE3-8893-E5DC10BDDAC5}" type="presParOf" srcId="{B8C98185-C6F0-425C-AD07-BABE75E5E9D6}" destId="{943A881C-8417-43C7-82C9-76D7AF455A2A}" srcOrd="11" destOrd="0" presId="urn:microsoft.com/office/officeart/2005/8/layout/vProcess5"/>
    <dgm:cxn modelId="{4F2CDFD6-89D9-4F96-8B50-BF566730BF1E}" type="presParOf" srcId="{B8C98185-C6F0-425C-AD07-BABE75E5E9D6}" destId="{8A033B63-892E-4C07-8F36-D9F189F06788}" srcOrd="12" destOrd="0" presId="urn:microsoft.com/office/officeart/2005/8/layout/vProcess5"/>
    <dgm:cxn modelId="{53308FEF-8925-44F0-8C32-84554952852D}" type="presParOf" srcId="{B8C98185-C6F0-425C-AD07-BABE75E5E9D6}" destId="{90974FEE-0C45-42DC-94EF-9349F83F39EB}" srcOrd="13" destOrd="0" presId="urn:microsoft.com/office/officeart/2005/8/layout/vProcess5"/>
    <dgm:cxn modelId="{9E8AF82E-0889-47C3-8734-57CD62992932}" type="presParOf" srcId="{B8C98185-C6F0-425C-AD07-BABE75E5E9D6}" destId="{4964D629-77A9-4C38-823B-5D45A9D7B9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BB0A9-F99D-452E-B235-2E4C0B91A580}" type="doc">
      <dgm:prSet loTypeId="urn:microsoft.com/office/officeart/2005/8/layout/process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83FD7CD-E966-43BA-87B7-4C504F4AC9F3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Within nanoseconds after polishing the teeth, </a:t>
          </a:r>
          <a:endParaRPr lang="en-US" sz="2800" dirty="0">
            <a:solidFill>
              <a:schemeClr val="tx1"/>
            </a:solidFill>
          </a:endParaRPr>
        </a:p>
      </dgm:t>
    </dgm:pt>
    <dgm:pt modelId="{BA243AEA-1B76-43DA-B105-98DF1919A7AD}" type="parTrans" cxnId="{32D7ADD4-7780-4202-9985-B6AC8C674B4B}">
      <dgm:prSet/>
      <dgm:spPr/>
      <dgm:t>
        <a:bodyPr/>
        <a:lstStyle/>
        <a:p>
          <a:endParaRPr lang="en-IN"/>
        </a:p>
      </dgm:t>
    </dgm:pt>
    <dgm:pt modelId="{CC382C4F-853E-4CF4-BACE-13D39E2D7196}" type="sibTrans" cxnId="{32D7ADD4-7780-4202-9985-B6AC8C674B4B}">
      <dgm:prSet/>
      <dgm:spPr/>
      <dgm:t>
        <a:bodyPr/>
        <a:lstStyle/>
        <a:p>
          <a:endParaRPr lang="en-IN"/>
        </a:p>
      </dgm:t>
    </dgm:pt>
    <dgm:pt modelId="{F5E193DD-5D1A-45AA-94E1-3BE1558C03FC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a thin, saliva-derived layer, covers the tooth surface. </a:t>
          </a:r>
          <a:endParaRPr lang="en-US" sz="2800" dirty="0">
            <a:solidFill>
              <a:schemeClr val="tx1"/>
            </a:solidFill>
          </a:endParaRPr>
        </a:p>
      </dgm:t>
    </dgm:pt>
    <dgm:pt modelId="{1B591583-44CD-485D-BC7D-47F14A68EB8F}" type="parTrans" cxnId="{4E1EC49B-CEC2-49B4-960E-53FC67966009}">
      <dgm:prSet/>
      <dgm:spPr/>
      <dgm:t>
        <a:bodyPr/>
        <a:lstStyle/>
        <a:p>
          <a:endParaRPr lang="en-IN"/>
        </a:p>
      </dgm:t>
    </dgm:pt>
    <dgm:pt modelId="{8E8AF6A9-7A06-4834-8232-B5A513CA1C63}" type="sibTrans" cxnId="{4E1EC49B-CEC2-49B4-960E-53FC67966009}">
      <dgm:prSet/>
      <dgm:spPr/>
      <dgm:t>
        <a:bodyPr/>
        <a:lstStyle/>
        <a:p>
          <a:endParaRPr lang="en-IN"/>
        </a:p>
      </dgm:t>
    </dgm:pt>
    <dgm:pt modelId="{AFB8B72F-794E-4403-AA02-F1B7579BEB17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called the </a:t>
          </a:r>
          <a:r>
            <a:rPr lang="en-US" sz="2800" b="1" i="0" dirty="0" smtClean="0">
              <a:solidFill>
                <a:schemeClr val="tx1"/>
              </a:solidFill>
            </a:rPr>
            <a:t>ACQUIRED PELLICLE</a:t>
          </a:r>
          <a:endParaRPr lang="en-IN" sz="2800" i="0" dirty="0">
            <a:solidFill>
              <a:schemeClr val="tx1"/>
            </a:solidFill>
          </a:endParaRPr>
        </a:p>
      </dgm:t>
    </dgm:pt>
    <dgm:pt modelId="{4F6F0E86-ED1D-4A9E-972A-8A09892BFBF4}" type="parTrans" cxnId="{7E2ED48C-AC0C-430F-BD69-834EB4BD3F09}">
      <dgm:prSet/>
      <dgm:spPr/>
      <dgm:t>
        <a:bodyPr/>
        <a:lstStyle/>
        <a:p>
          <a:endParaRPr lang="en-IN"/>
        </a:p>
      </dgm:t>
    </dgm:pt>
    <dgm:pt modelId="{F83CD1F5-A10D-4A41-9D8D-AE1B81F1EF4C}" type="sibTrans" cxnId="{7E2ED48C-AC0C-430F-BD69-834EB4BD3F09}">
      <dgm:prSet/>
      <dgm:spPr/>
      <dgm:t>
        <a:bodyPr/>
        <a:lstStyle/>
        <a:p>
          <a:endParaRPr lang="en-IN"/>
        </a:p>
      </dgm:t>
    </dgm:pt>
    <dgm:pt modelId="{245E494D-8C7C-4ACB-8F44-7F779BDDA75E}" type="pres">
      <dgm:prSet presAssocID="{61CBB0A9-F99D-452E-B235-2E4C0B91A58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674FC1F-24D7-4F7B-8F24-D3A4A9711142}" type="pres">
      <dgm:prSet presAssocID="{083FD7CD-E966-43BA-87B7-4C504F4AC9F3}" presName="node" presStyleLbl="node1" presStyleIdx="0" presStyleCnt="3" custScaleX="2404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8EC5A2-EFF1-4A47-99BB-10F78D729C5D}" type="pres">
      <dgm:prSet presAssocID="{CC382C4F-853E-4CF4-BACE-13D39E2D7196}" presName="sibTrans" presStyleLbl="sibTrans2D1" presStyleIdx="0" presStyleCnt="2"/>
      <dgm:spPr/>
      <dgm:t>
        <a:bodyPr/>
        <a:lstStyle/>
        <a:p>
          <a:endParaRPr lang="en-IN"/>
        </a:p>
      </dgm:t>
    </dgm:pt>
    <dgm:pt modelId="{33B0F44C-235C-4244-8703-D3EEA6ABF08E}" type="pres">
      <dgm:prSet presAssocID="{CC382C4F-853E-4CF4-BACE-13D39E2D7196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01E3BC25-604E-46A4-9061-DEBDAA00922C}" type="pres">
      <dgm:prSet presAssocID="{F5E193DD-5D1A-45AA-94E1-3BE1558C03FC}" presName="node" presStyleLbl="node1" presStyleIdx="1" presStyleCnt="3" custScaleX="2262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704B3B-EB8F-4AA5-898F-11D098CC635A}" type="pres">
      <dgm:prSet presAssocID="{8E8AF6A9-7A06-4834-8232-B5A513CA1C63}" presName="sibTrans" presStyleLbl="sibTrans2D1" presStyleIdx="1" presStyleCnt="2"/>
      <dgm:spPr/>
      <dgm:t>
        <a:bodyPr/>
        <a:lstStyle/>
        <a:p>
          <a:endParaRPr lang="en-IN"/>
        </a:p>
      </dgm:t>
    </dgm:pt>
    <dgm:pt modelId="{457E6189-3F72-491B-B82E-4B2C6DCFAFC5}" type="pres">
      <dgm:prSet presAssocID="{8E8AF6A9-7A06-4834-8232-B5A513CA1C63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E27C7E9F-8E92-4374-91AA-77CAEA8D9C9C}" type="pres">
      <dgm:prSet presAssocID="{AFB8B72F-794E-4403-AA02-F1B7579BEB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D378412-9976-48DA-B6B7-B849CF58F883}" type="presOf" srcId="{8E8AF6A9-7A06-4834-8232-B5A513CA1C63}" destId="{457E6189-3F72-491B-B82E-4B2C6DCFAFC5}" srcOrd="1" destOrd="0" presId="urn:microsoft.com/office/officeart/2005/8/layout/process2"/>
    <dgm:cxn modelId="{730DCFD5-0EB3-4476-832B-23522A23933E}" type="presOf" srcId="{61CBB0A9-F99D-452E-B235-2E4C0B91A580}" destId="{245E494D-8C7C-4ACB-8F44-7F779BDDA75E}" srcOrd="0" destOrd="0" presId="urn:microsoft.com/office/officeart/2005/8/layout/process2"/>
    <dgm:cxn modelId="{89B16564-DE8F-44B0-8C4C-E2D429CA5CFD}" type="presOf" srcId="{AFB8B72F-794E-4403-AA02-F1B7579BEB17}" destId="{E27C7E9F-8E92-4374-91AA-77CAEA8D9C9C}" srcOrd="0" destOrd="0" presId="urn:microsoft.com/office/officeart/2005/8/layout/process2"/>
    <dgm:cxn modelId="{4E1EC49B-CEC2-49B4-960E-53FC67966009}" srcId="{61CBB0A9-F99D-452E-B235-2E4C0B91A580}" destId="{F5E193DD-5D1A-45AA-94E1-3BE1558C03FC}" srcOrd="1" destOrd="0" parTransId="{1B591583-44CD-485D-BC7D-47F14A68EB8F}" sibTransId="{8E8AF6A9-7A06-4834-8232-B5A513CA1C63}"/>
    <dgm:cxn modelId="{32D7ADD4-7780-4202-9985-B6AC8C674B4B}" srcId="{61CBB0A9-F99D-452E-B235-2E4C0B91A580}" destId="{083FD7CD-E966-43BA-87B7-4C504F4AC9F3}" srcOrd="0" destOrd="0" parTransId="{BA243AEA-1B76-43DA-B105-98DF1919A7AD}" sibTransId="{CC382C4F-853E-4CF4-BACE-13D39E2D7196}"/>
    <dgm:cxn modelId="{8CCD8219-2122-4039-9D27-83326305E7D2}" type="presOf" srcId="{F5E193DD-5D1A-45AA-94E1-3BE1558C03FC}" destId="{01E3BC25-604E-46A4-9061-DEBDAA00922C}" srcOrd="0" destOrd="0" presId="urn:microsoft.com/office/officeart/2005/8/layout/process2"/>
    <dgm:cxn modelId="{7E2ED48C-AC0C-430F-BD69-834EB4BD3F09}" srcId="{61CBB0A9-F99D-452E-B235-2E4C0B91A580}" destId="{AFB8B72F-794E-4403-AA02-F1B7579BEB17}" srcOrd="2" destOrd="0" parTransId="{4F6F0E86-ED1D-4A9E-972A-8A09892BFBF4}" sibTransId="{F83CD1F5-A10D-4A41-9D8D-AE1B81F1EF4C}"/>
    <dgm:cxn modelId="{AFA29B3C-6AB4-4763-8D7E-C7A98C4B51F8}" type="presOf" srcId="{083FD7CD-E966-43BA-87B7-4C504F4AC9F3}" destId="{C674FC1F-24D7-4F7B-8F24-D3A4A9711142}" srcOrd="0" destOrd="0" presId="urn:microsoft.com/office/officeart/2005/8/layout/process2"/>
    <dgm:cxn modelId="{8D6F968E-09E2-4661-9211-6F70FE37B847}" type="presOf" srcId="{8E8AF6A9-7A06-4834-8232-B5A513CA1C63}" destId="{93704B3B-EB8F-4AA5-898F-11D098CC635A}" srcOrd="0" destOrd="0" presId="urn:microsoft.com/office/officeart/2005/8/layout/process2"/>
    <dgm:cxn modelId="{744BE703-3FF9-483F-9D11-ACEA671DA654}" type="presOf" srcId="{CC382C4F-853E-4CF4-BACE-13D39E2D7196}" destId="{038EC5A2-EFF1-4A47-99BB-10F78D729C5D}" srcOrd="0" destOrd="0" presId="urn:microsoft.com/office/officeart/2005/8/layout/process2"/>
    <dgm:cxn modelId="{21BF4B80-D23C-4E27-AB37-8F5AC9D51111}" type="presOf" srcId="{CC382C4F-853E-4CF4-BACE-13D39E2D7196}" destId="{33B0F44C-235C-4244-8703-D3EEA6ABF08E}" srcOrd="1" destOrd="0" presId="urn:microsoft.com/office/officeart/2005/8/layout/process2"/>
    <dgm:cxn modelId="{F025C55A-C127-45C3-962A-B6A9D477E1C8}" type="presParOf" srcId="{245E494D-8C7C-4ACB-8F44-7F779BDDA75E}" destId="{C674FC1F-24D7-4F7B-8F24-D3A4A9711142}" srcOrd="0" destOrd="0" presId="urn:microsoft.com/office/officeart/2005/8/layout/process2"/>
    <dgm:cxn modelId="{80745A17-C475-4C33-86A4-3BDDF5FC32E4}" type="presParOf" srcId="{245E494D-8C7C-4ACB-8F44-7F779BDDA75E}" destId="{038EC5A2-EFF1-4A47-99BB-10F78D729C5D}" srcOrd="1" destOrd="0" presId="urn:microsoft.com/office/officeart/2005/8/layout/process2"/>
    <dgm:cxn modelId="{074367C8-32E9-4835-B656-9F0A7CB6608A}" type="presParOf" srcId="{038EC5A2-EFF1-4A47-99BB-10F78D729C5D}" destId="{33B0F44C-235C-4244-8703-D3EEA6ABF08E}" srcOrd="0" destOrd="0" presId="urn:microsoft.com/office/officeart/2005/8/layout/process2"/>
    <dgm:cxn modelId="{7522CFF5-FCD3-4387-876B-D77A9D20F8D3}" type="presParOf" srcId="{245E494D-8C7C-4ACB-8F44-7F779BDDA75E}" destId="{01E3BC25-604E-46A4-9061-DEBDAA00922C}" srcOrd="2" destOrd="0" presId="urn:microsoft.com/office/officeart/2005/8/layout/process2"/>
    <dgm:cxn modelId="{5BEEAC2F-4DE8-4017-AD70-FD6C248828D5}" type="presParOf" srcId="{245E494D-8C7C-4ACB-8F44-7F779BDDA75E}" destId="{93704B3B-EB8F-4AA5-898F-11D098CC635A}" srcOrd="3" destOrd="0" presId="urn:microsoft.com/office/officeart/2005/8/layout/process2"/>
    <dgm:cxn modelId="{092D5FBF-A689-476F-9F7F-9A1D50FBCFC7}" type="presParOf" srcId="{93704B3B-EB8F-4AA5-898F-11D098CC635A}" destId="{457E6189-3F72-491B-B82E-4B2C6DCFAFC5}" srcOrd="0" destOrd="0" presId="urn:microsoft.com/office/officeart/2005/8/layout/process2"/>
    <dgm:cxn modelId="{0FE6A42C-1B2D-413E-B928-16383A0808EF}" type="presParOf" srcId="{245E494D-8C7C-4ACB-8F44-7F779BDDA75E}" destId="{E27C7E9F-8E92-4374-91AA-77CAEA8D9C9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E1CB5F-AE40-4C53-A27F-06451303CB80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IN"/>
        </a:p>
      </dgm:t>
    </dgm:pt>
    <dgm:pt modelId="{FF6AD897-E3BB-4BFD-B0A9-FAE547A4A1FE}">
      <dgm:prSet/>
      <dgm:spPr/>
      <dgm:t>
        <a:bodyPr/>
        <a:lstStyle/>
        <a:p>
          <a:pPr rtl="0"/>
          <a:r>
            <a:rPr lang="en-US" b="1" dirty="0" smtClean="0"/>
            <a:t>Transport to surface </a:t>
          </a:r>
          <a:endParaRPr lang="en-IN" dirty="0"/>
        </a:p>
      </dgm:t>
    </dgm:pt>
    <dgm:pt modelId="{0B1B270F-E2B5-409F-ACC6-07CE5B082E3D}" type="parTrans" cxnId="{2C4BC0D5-03E0-4BC6-9100-619619E5B038}">
      <dgm:prSet/>
      <dgm:spPr/>
      <dgm:t>
        <a:bodyPr/>
        <a:lstStyle/>
        <a:p>
          <a:endParaRPr lang="en-IN"/>
        </a:p>
      </dgm:t>
    </dgm:pt>
    <dgm:pt modelId="{55F3B8AA-D5C0-4156-8BFA-B7A5F36FD7BF}" type="sibTrans" cxnId="{2C4BC0D5-03E0-4BC6-9100-619619E5B038}">
      <dgm:prSet/>
      <dgm:spPr/>
      <dgm:t>
        <a:bodyPr/>
        <a:lstStyle/>
        <a:p>
          <a:endParaRPr lang="en-IN"/>
        </a:p>
      </dgm:t>
    </dgm:pt>
    <dgm:pt modelId="{5AF4ACD6-C076-44E7-975C-58C6D26F674C}">
      <dgm:prSet/>
      <dgm:spPr/>
      <dgm:t>
        <a:bodyPr/>
        <a:lstStyle/>
        <a:p>
          <a:pPr rtl="0"/>
          <a:r>
            <a:rPr lang="en-US" b="1" dirty="0" smtClean="0"/>
            <a:t>Initial adhesion		 </a:t>
          </a:r>
          <a:endParaRPr lang="en-IN" dirty="0"/>
        </a:p>
      </dgm:t>
    </dgm:pt>
    <dgm:pt modelId="{F3C7F8A1-3278-4AA7-821E-062DCEAC0A83}" type="parTrans" cxnId="{314786FF-BEB5-4827-8958-6004CE81EA1B}">
      <dgm:prSet/>
      <dgm:spPr/>
      <dgm:t>
        <a:bodyPr/>
        <a:lstStyle/>
        <a:p>
          <a:endParaRPr lang="en-IN"/>
        </a:p>
      </dgm:t>
    </dgm:pt>
    <dgm:pt modelId="{CD03F1C9-B8A7-4698-B000-286918613A06}" type="sibTrans" cxnId="{314786FF-BEB5-4827-8958-6004CE81EA1B}">
      <dgm:prSet/>
      <dgm:spPr/>
      <dgm:t>
        <a:bodyPr/>
        <a:lstStyle/>
        <a:p>
          <a:endParaRPr lang="en-IN"/>
        </a:p>
      </dgm:t>
    </dgm:pt>
    <dgm:pt modelId="{5D02A453-4F64-46F3-8AEE-00AE4D8A83F8}">
      <dgm:prSet/>
      <dgm:spPr/>
      <dgm:t>
        <a:bodyPr/>
        <a:lstStyle/>
        <a:p>
          <a:pPr rtl="0"/>
          <a:r>
            <a:rPr lang="en-US" b="1" dirty="0" smtClean="0"/>
            <a:t>Attachment </a:t>
          </a:r>
          <a:endParaRPr lang="en-IN" dirty="0"/>
        </a:p>
      </dgm:t>
    </dgm:pt>
    <dgm:pt modelId="{0832B713-926E-415A-971E-1FEFA082F255}" type="parTrans" cxnId="{5560B601-C669-4344-B5AD-10B628933419}">
      <dgm:prSet/>
      <dgm:spPr/>
      <dgm:t>
        <a:bodyPr/>
        <a:lstStyle/>
        <a:p>
          <a:endParaRPr lang="en-IN"/>
        </a:p>
      </dgm:t>
    </dgm:pt>
    <dgm:pt modelId="{F151CA50-9043-4B59-A315-02F198C38F2A}" type="sibTrans" cxnId="{5560B601-C669-4344-B5AD-10B628933419}">
      <dgm:prSet/>
      <dgm:spPr/>
      <dgm:t>
        <a:bodyPr/>
        <a:lstStyle/>
        <a:p>
          <a:endParaRPr lang="en-IN"/>
        </a:p>
      </dgm:t>
    </dgm:pt>
    <dgm:pt modelId="{015E1FB4-8113-409E-9640-A3668F8FF578}">
      <dgm:prSet/>
      <dgm:spPr/>
      <dgm:t>
        <a:bodyPr/>
        <a:lstStyle/>
        <a:p>
          <a:pPr rtl="0"/>
          <a:r>
            <a:rPr lang="en-US" b="1" dirty="0" smtClean="0"/>
            <a:t>Colonization of surface &amp; </a:t>
          </a:r>
          <a:r>
            <a:rPr lang="en-US" b="1" dirty="0" err="1" smtClean="0"/>
            <a:t>biofilm</a:t>
          </a:r>
          <a:r>
            <a:rPr lang="en-US" b="1" dirty="0" smtClean="0"/>
            <a:t> formation</a:t>
          </a:r>
          <a:endParaRPr lang="en-IN" dirty="0"/>
        </a:p>
      </dgm:t>
    </dgm:pt>
    <dgm:pt modelId="{400F3775-12C5-4C37-98A3-FE017C30270B}" type="parTrans" cxnId="{9AEDC729-3C6C-45BF-B8CD-79ED4EBB4CF3}">
      <dgm:prSet/>
      <dgm:spPr/>
      <dgm:t>
        <a:bodyPr/>
        <a:lstStyle/>
        <a:p>
          <a:endParaRPr lang="en-IN"/>
        </a:p>
      </dgm:t>
    </dgm:pt>
    <dgm:pt modelId="{A0EAB306-EC06-4040-8857-6E3069CDF2A6}" type="sibTrans" cxnId="{9AEDC729-3C6C-45BF-B8CD-79ED4EBB4CF3}">
      <dgm:prSet/>
      <dgm:spPr/>
      <dgm:t>
        <a:bodyPr/>
        <a:lstStyle/>
        <a:p>
          <a:endParaRPr lang="en-IN"/>
        </a:p>
      </dgm:t>
    </dgm:pt>
    <dgm:pt modelId="{8E338BAC-4B20-4EA6-8841-7090BA573E09}" type="pres">
      <dgm:prSet presAssocID="{0FE1CB5F-AE40-4C53-A27F-06451303CB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8DA988A-DA2C-40A9-A824-94BE6F222F1B}" type="pres">
      <dgm:prSet presAssocID="{0FE1CB5F-AE40-4C53-A27F-06451303CB80}" presName="arrow" presStyleLbl="bgShp" presStyleIdx="0" presStyleCnt="1"/>
      <dgm:spPr/>
    </dgm:pt>
    <dgm:pt modelId="{FBF9EF13-8B78-40EF-917B-0A187A31CD1B}" type="pres">
      <dgm:prSet presAssocID="{0FE1CB5F-AE40-4C53-A27F-06451303CB80}" presName="linearProcess" presStyleCnt="0"/>
      <dgm:spPr/>
    </dgm:pt>
    <dgm:pt modelId="{34E03ECA-3794-4D9D-9078-A55F35CC53E8}" type="pres">
      <dgm:prSet presAssocID="{FF6AD897-E3BB-4BFD-B0A9-FAE547A4A1F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825169-5721-4096-80EE-7E8215DD222C}" type="pres">
      <dgm:prSet presAssocID="{55F3B8AA-D5C0-4156-8BFA-B7A5F36FD7BF}" presName="sibTrans" presStyleCnt="0"/>
      <dgm:spPr/>
    </dgm:pt>
    <dgm:pt modelId="{220E5D75-2D7D-47A3-AF22-9FE04390356E}" type="pres">
      <dgm:prSet presAssocID="{5AF4ACD6-C076-44E7-975C-58C6D26F674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AAC6B6-8826-4D96-AEAB-FF4B64F67FF7}" type="pres">
      <dgm:prSet presAssocID="{CD03F1C9-B8A7-4698-B000-286918613A06}" presName="sibTrans" presStyleCnt="0"/>
      <dgm:spPr/>
    </dgm:pt>
    <dgm:pt modelId="{ED483F30-368A-4859-B984-E4C946FE43C9}" type="pres">
      <dgm:prSet presAssocID="{5D02A453-4F64-46F3-8AEE-00AE4D8A83F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7C1BEB-CFC4-447F-9384-30D6AD2E09DB}" type="pres">
      <dgm:prSet presAssocID="{F151CA50-9043-4B59-A315-02F198C38F2A}" presName="sibTrans" presStyleCnt="0"/>
      <dgm:spPr/>
    </dgm:pt>
    <dgm:pt modelId="{89D2E772-7007-47C5-904C-2FA2A776645F}" type="pres">
      <dgm:prSet presAssocID="{015E1FB4-8113-409E-9640-A3668F8FF5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89854A7-9FFA-492E-AE1F-D01BABBB8A78}" type="presOf" srcId="{5AF4ACD6-C076-44E7-975C-58C6D26F674C}" destId="{220E5D75-2D7D-47A3-AF22-9FE04390356E}" srcOrd="0" destOrd="0" presId="urn:microsoft.com/office/officeart/2005/8/layout/hProcess9"/>
    <dgm:cxn modelId="{5560B601-C669-4344-B5AD-10B628933419}" srcId="{0FE1CB5F-AE40-4C53-A27F-06451303CB80}" destId="{5D02A453-4F64-46F3-8AEE-00AE4D8A83F8}" srcOrd="2" destOrd="0" parTransId="{0832B713-926E-415A-971E-1FEFA082F255}" sibTransId="{F151CA50-9043-4B59-A315-02F198C38F2A}"/>
    <dgm:cxn modelId="{393A3B86-8654-428D-9D79-08F94F74F394}" type="presOf" srcId="{FF6AD897-E3BB-4BFD-B0A9-FAE547A4A1FE}" destId="{34E03ECA-3794-4D9D-9078-A55F35CC53E8}" srcOrd="0" destOrd="0" presId="urn:microsoft.com/office/officeart/2005/8/layout/hProcess9"/>
    <dgm:cxn modelId="{9AEDC729-3C6C-45BF-B8CD-79ED4EBB4CF3}" srcId="{0FE1CB5F-AE40-4C53-A27F-06451303CB80}" destId="{015E1FB4-8113-409E-9640-A3668F8FF578}" srcOrd="3" destOrd="0" parTransId="{400F3775-12C5-4C37-98A3-FE017C30270B}" sibTransId="{A0EAB306-EC06-4040-8857-6E3069CDF2A6}"/>
    <dgm:cxn modelId="{2C4BC0D5-03E0-4BC6-9100-619619E5B038}" srcId="{0FE1CB5F-AE40-4C53-A27F-06451303CB80}" destId="{FF6AD897-E3BB-4BFD-B0A9-FAE547A4A1FE}" srcOrd="0" destOrd="0" parTransId="{0B1B270F-E2B5-409F-ACC6-07CE5B082E3D}" sibTransId="{55F3B8AA-D5C0-4156-8BFA-B7A5F36FD7BF}"/>
    <dgm:cxn modelId="{E99D5CE1-33AC-4248-BAEB-B346186EE53D}" type="presOf" srcId="{0FE1CB5F-AE40-4C53-A27F-06451303CB80}" destId="{8E338BAC-4B20-4EA6-8841-7090BA573E09}" srcOrd="0" destOrd="0" presId="urn:microsoft.com/office/officeart/2005/8/layout/hProcess9"/>
    <dgm:cxn modelId="{314786FF-BEB5-4827-8958-6004CE81EA1B}" srcId="{0FE1CB5F-AE40-4C53-A27F-06451303CB80}" destId="{5AF4ACD6-C076-44E7-975C-58C6D26F674C}" srcOrd="1" destOrd="0" parTransId="{F3C7F8A1-3278-4AA7-821E-062DCEAC0A83}" sibTransId="{CD03F1C9-B8A7-4698-B000-286918613A06}"/>
    <dgm:cxn modelId="{8EE6C9E5-6B59-4D40-BE48-E46A00AAFB0A}" type="presOf" srcId="{015E1FB4-8113-409E-9640-A3668F8FF578}" destId="{89D2E772-7007-47C5-904C-2FA2A776645F}" srcOrd="0" destOrd="0" presId="urn:microsoft.com/office/officeart/2005/8/layout/hProcess9"/>
    <dgm:cxn modelId="{226B0C69-5C68-42A9-8BFA-F6E6A61043F6}" type="presOf" srcId="{5D02A453-4F64-46F3-8AEE-00AE4D8A83F8}" destId="{ED483F30-368A-4859-B984-E4C946FE43C9}" srcOrd="0" destOrd="0" presId="urn:microsoft.com/office/officeart/2005/8/layout/hProcess9"/>
    <dgm:cxn modelId="{4DDF0299-0BF0-4FF8-929B-8BA95D30C328}" type="presParOf" srcId="{8E338BAC-4B20-4EA6-8841-7090BA573E09}" destId="{D8DA988A-DA2C-40A9-A824-94BE6F222F1B}" srcOrd="0" destOrd="0" presId="urn:microsoft.com/office/officeart/2005/8/layout/hProcess9"/>
    <dgm:cxn modelId="{1194F3A0-16B1-406D-BB5A-62CE57860C8E}" type="presParOf" srcId="{8E338BAC-4B20-4EA6-8841-7090BA573E09}" destId="{FBF9EF13-8B78-40EF-917B-0A187A31CD1B}" srcOrd="1" destOrd="0" presId="urn:microsoft.com/office/officeart/2005/8/layout/hProcess9"/>
    <dgm:cxn modelId="{61BFE724-3E5C-4308-9357-A340FDCFE0E0}" type="presParOf" srcId="{FBF9EF13-8B78-40EF-917B-0A187A31CD1B}" destId="{34E03ECA-3794-4D9D-9078-A55F35CC53E8}" srcOrd="0" destOrd="0" presId="urn:microsoft.com/office/officeart/2005/8/layout/hProcess9"/>
    <dgm:cxn modelId="{6F27256B-0370-4B5C-AF0D-8A760853B238}" type="presParOf" srcId="{FBF9EF13-8B78-40EF-917B-0A187A31CD1B}" destId="{74825169-5721-4096-80EE-7E8215DD222C}" srcOrd="1" destOrd="0" presId="urn:microsoft.com/office/officeart/2005/8/layout/hProcess9"/>
    <dgm:cxn modelId="{181E98B2-F08B-46A0-9348-CAC86D1CC9E0}" type="presParOf" srcId="{FBF9EF13-8B78-40EF-917B-0A187A31CD1B}" destId="{220E5D75-2D7D-47A3-AF22-9FE04390356E}" srcOrd="2" destOrd="0" presId="urn:microsoft.com/office/officeart/2005/8/layout/hProcess9"/>
    <dgm:cxn modelId="{C1E33BDE-F719-4E21-A942-5853A80C731C}" type="presParOf" srcId="{FBF9EF13-8B78-40EF-917B-0A187A31CD1B}" destId="{D1AAC6B6-8826-4D96-AEAB-FF4B64F67FF7}" srcOrd="3" destOrd="0" presId="urn:microsoft.com/office/officeart/2005/8/layout/hProcess9"/>
    <dgm:cxn modelId="{5C1112DE-D780-4745-8AFA-67CA19A01457}" type="presParOf" srcId="{FBF9EF13-8B78-40EF-917B-0A187A31CD1B}" destId="{ED483F30-368A-4859-B984-E4C946FE43C9}" srcOrd="4" destOrd="0" presId="urn:microsoft.com/office/officeart/2005/8/layout/hProcess9"/>
    <dgm:cxn modelId="{7078AA20-ADFC-49D4-B185-6D9C53CB9C3E}" type="presParOf" srcId="{FBF9EF13-8B78-40EF-917B-0A187A31CD1B}" destId="{2B7C1BEB-CFC4-447F-9384-30D6AD2E09DB}" srcOrd="5" destOrd="0" presId="urn:microsoft.com/office/officeart/2005/8/layout/hProcess9"/>
    <dgm:cxn modelId="{4CE6E61E-4722-4D80-9DDD-ABE7F8AF5AA2}" type="presParOf" srcId="{FBF9EF13-8B78-40EF-917B-0A187A31CD1B}" destId="{89D2E772-7007-47C5-904C-2FA2A776645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C988DB-88B4-4118-A6C5-7DF4945CC13E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4FF5967-96C0-46D8-B76C-B1D4F48EA8ED}">
      <dgm:prSet phldrT="[Text]"/>
      <dgm:spPr/>
      <dgm:t>
        <a:bodyPr/>
        <a:lstStyle/>
        <a:p>
          <a:r>
            <a:rPr lang="en-US" b="1" dirty="0" smtClean="0"/>
            <a:t>Secondary minimum </a:t>
          </a:r>
          <a:endParaRPr lang="en-IN" dirty="0"/>
        </a:p>
      </dgm:t>
    </dgm:pt>
    <dgm:pt modelId="{17D33DAD-9760-4674-8B78-C517FC76B56A}" type="parTrans" cxnId="{8248A103-76AF-428B-B190-84D188165C0F}">
      <dgm:prSet/>
      <dgm:spPr/>
      <dgm:t>
        <a:bodyPr/>
        <a:lstStyle/>
        <a:p>
          <a:endParaRPr lang="en-IN"/>
        </a:p>
      </dgm:t>
    </dgm:pt>
    <dgm:pt modelId="{3BFA31DB-D2AC-4FEC-A0F6-1AE472995F61}" type="sibTrans" cxnId="{8248A103-76AF-428B-B190-84D188165C0F}">
      <dgm:prSet/>
      <dgm:spPr/>
      <dgm:t>
        <a:bodyPr/>
        <a:lstStyle/>
        <a:p>
          <a:endParaRPr lang="en-IN"/>
        </a:p>
      </dgm:t>
    </dgm:pt>
    <dgm:pt modelId="{555603EA-443B-4F27-A8A0-6B1543A86125}">
      <dgm:prSet phldrT="[Text]"/>
      <dgm:spPr/>
      <dgm:t>
        <a:bodyPr/>
        <a:lstStyle/>
        <a:p>
          <a:r>
            <a:rPr lang="en-US" b="1" dirty="0" smtClean="0"/>
            <a:t>5-20 nm from the surface</a:t>
          </a:r>
          <a:endParaRPr lang="en-IN" dirty="0"/>
        </a:p>
      </dgm:t>
    </dgm:pt>
    <dgm:pt modelId="{0C1D13FC-9BCF-4EEE-94A2-BE49312B389A}" type="parTrans" cxnId="{E81587BF-3CF4-4A66-80B2-2A5826C93D99}">
      <dgm:prSet/>
      <dgm:spPr/>
      <dgm:t>
        <a:bodyPr/>
        <a:lstStyle/>
        <a:p>
          <a:endParaRPr lang="en-IN"/>
        </a:p>
      </dgm:t>
    </dgm:pt>
    <dgm:pt modelId="{66F63407-7AFF-45C6-AC76-95C2B4C7BC8A}" type="sibTrans" cxnId="{E81587BF-3CF4-4A66-80B2-2A5826C93D99}">
      <dgm:prSet/>
      <dgm:spPr/>
      <dgm:t>
        <a:bodyPr/>
        <a:lstStyle/>
        <a:p>
          <a:endParaRPr lang="en-IN"/>
        </a:p>
      </dgm:t>
    </dgm:pt>
    <dgm:pt modelId="{3FF58518-79A3-4291-AEB0-91DA9B5D862D}">
      <dgm:prSet phldrT="[Text]"/>
      <dgm:spPr/>
      <dgm:t>
        <a:bodyPr/>
        <a:lstStyle/>
        <a:p>
          <a:r>
            <a:rPr lang="en-US" b="1" dirty="0" smtClean="0"/>
            <a:t>Positive maximum </a:t>
          </a:r>
          <a:endParaRPr lang="en-IN" dirty="0"/>
        </a:p>
      </dgm:t>
    </dgm:pt>
    <dgm:pt modelId="{FFBE9F7B-69DC-404D-96A0-A0263DAF58E6}" type="parTrans" cxnId="{DDC9053C-8A0E-45CA-AC86-0FBB20D8B4BB}">
      <dgm:prSet/>
      <dgm:spPr/>
      <dgm:t>
        <a:bodyPr/>
        <a:lstStyle/>
        <a:p>
          <a:endParaRPr lang="en-IN"/>
        </a:p>
      </dgm:t>
    </dgm:pt>
    <dgm:pt modelId="{3599F00C-89D5-4D05-8B37-33DDFB9664D9}" type="sibTrans" cxnId="{DDC9053C-8A0E-45CA-AC86-0FBB20D8B4BB}">
      <dgm:prSet/>
      <dgm:spPr/>
      <dgm:t>
        <a:bodyPr/>
        <a:lstStyle/>
        <a:p>
          <a:endParaRPr lang="en-IN"/>
        </a:p>
      </dgm:t>
    </dgm:pt>
    <dgm:pt modelId="{BD1EDC94-A4F9-4F1B-81CC-AC18BDF2B8A5}">
      <dgm:prSet phldrT="[Text]"/>
      <dgm:spPr/>
      <dgm:t>
        <a:bodyPr/>
        <a:lstStyle/>
        <a:p>
          <a:r>
            <a:rPr lang="en-IN" b="1" dirty="0" smtClean="0"/>
            <a:t>an energy barrier to adhesion</a:t>
          </a:r>
          <a:endParaRPr lang="en-IN" dirty="0"/>
        </a:p>
      </dgm:t>
    </dgm:pt>
    <dgm:pt modelId="{D8269402-0817-4538-93BC-27E589AB91A5}" type="parTrans" cxnId="{AF41C437-9D32-4AA6-888D-118B725053E3}">
      <dgm:prSet/>
      <dgm:spPr/>
      <dgm:t>
        <a:bodyPr/>
        <a:lstStyle/>
        <a:p>
          <a:endParaRPr lang="en-IN"/>
        </a:p>
      </dgm:t>
    </dgm:pt>
    <dgm:pt modelId="{60B5DD0F-7ABE-4F96-9D35-F00D716D8F75}" type="sibTrans" cxnId="{AF41C437-9D32-4AA6-888D-118B725053E3}">
      <dgm:prSet/>
      <dgm:spPr/>
      <dgm:t>
        <a:bodyPr/>
        <a:lstStyle/>
        <a:p>
          <a:endParaRPr lang="en-IN"/>
        </a:p>
      </dgm:t>
    </dgm:pt>
    <dgm:pt modelId="{E757AFCC-C3B1-4D59-A9E6-FECC606B247C}">
      <dgm:prSet phldrT="[Text]"/>
      <dgm:spPr/>
      <dgm:t>
        <a:bodyPr/>
        <a:lstStyle/>
        <a:p>
          <a:r>
            <a:rPr lang="en-IN" b="1" dirty="0" smtClean="0"/>
            <a:t>A steep primary minimum</a:t>
          </a:r>
          <a:endParaRPr lang="en-IN" dirty="0"/>
        </a:p>
      </dgm:t>
    </dgm:pt>
    <dgm:pt modelId="{68CFF311-9E61-4A6D-876D-E9E07623E8D3}" type="parTrans" cxnId="{CA3C8594-825D-4FCB-A21D-DE9BD9EFF9DD}">
      <dgm:prSet/>
      <dgm:spPr/>
      <dgm:t>
        <a:bodyPr/>
        <a:lstStyle/>
        <a:p>
          <a:endParaRPr lang="en-IN"/>
        </a:p>
      </dgm:t>
    </dgm:pt>
    <dgm:pt modelId="{902FA923-95AF-43E3-8047-191E3A5FBB1C}" type="sibTrans" cxnId="{CA3C8594-825D-4FCB-A21D-DE9BD9EFF9DD}">
      <dgm:prSet/>
      <dgm:spPr/>
      <dgm:t>
        <a:bodyPr/>
        <a:lstStyle/>
        <a:p>
          <a:endParaRPr lang="en-IN"/>
        </a:p>
      </dgm:t>
    </dgm:pt>
    <dgm:pt modelId="{ACDE619C-33E7-4181-926B-08241970558B}">
      <dgm:prSet phldrT="[Text]"/>
      <dgm:spPr/>
      <dgm:t>
        <a:bodyPr/>
        <a:lstStyle/>
        <a:p>
          <a:r>
            <a:rPr lang="en-IN" b="1" dirty="0" smtClean="0"/>
            <a:t>located at &lt;2 nm away from the surface</a:t>
          </a:r>
          <a:endParaRPr lang="en-IN" dirty="0"/>
        </a:p>
      </dgm:t>
    </dgm:pt>
    <dgm:pt modelId="{FC5A6809-8A8F-4CFC-A566-0B753ACCE5CA}" type="parTrans" cxnId="{702D4E85-DBC6-4F38-B9E4-283430D381A3}">
      <dgm:prSet/>
      <dgm:spPr/>
      <dgm:t>
        <a:bodyPr/>
        <a:lstStyle/>
        <a:p>
          <a:endParaRPr lang="en-IN"/>
        </a:p>
      </dgm:t>
    </dgm:pt>
    <dgm:pt modelId="{46271F5A-0FA5-44DB-9698-E6E7821BA8F2}" type="sibTrans" cxnId="{702D4E85-DBC6-4F38-B9E4-283430D381A3}">
      <dgm:prSet/>
      <dgm:spPr/>
      <dgm:t>
        <a:bodyPr/>
        <a:lstStyle/>
        <a:p>
          <a:endParaRPr lang="en-IN"/>
        </a:p>
      </dgm:t>
    </dgm:pt>
    <dgm:pt modelId="{B02A2F78-5454-4BE0-A675-6218FCAFB2F0}">
      <dgm:prSet phldrT="[Text]"/>
      <dgm:spPr/>
      <dgm:t>
        <a:bodyPr/>
        <a:lstStyle/>
        <a:p>
          <a:r>
            <a:rPr lang="en-IN" b="1" dirty="0" smtClean="0">
              <a:solidFill>
                <a:srgbClr val="FF0000"/>
              </a:solidFill>
            </a:rPr>
            <a:t>IRREVERSIBLE</a:t>
          </a:r>
          <a:r>
            <a:rPr lang="en-IN" b="1" dirty="0" smtClean="0"/>
            <a:t> adhesion is established</a:t>
          </a:r>
          <a:endParaRPr lang="en-IN" dirty="0"/>
        </a:p>
      </dgm:t>
    </dgm:pt>
    <dgm:pt modelId="{413246EC-DCC4-4DCD-8048-92D6E4946F6D}" type="parTrans" cxnId="{4197B74C-0655-46D4-B031-D851A4861BF6}">
      <dgm:prSet/>
      <dgm:spPr/>
      <dgm:t>
        <a:bodyPr/>
        <a:lstStyle/>
        <a:p>
          <a:endParaRPr lang="en-IN"/>
        </a:p>
      </dgm:t>
    </dgm:pt>
    <dgm:pt modelId="{2FF1E1B3-2C2F-4FE4-BA0B-66AC6CD729EF}" type="sibTrans" cxnId="{4197B74C-0655-46D4-B031-D851A4861BF6}">
      <dgm:prSet/>
      <dgm:spPr/>
      <dgm:t>
        <a:bodyPr/>
        <a:lstStyle/>
        <a:p>
          <a:endParaRPr lang="en-IN"/>
        </a:p>
      </dgm:t>
    </dgm:pt>
    <dgm:pt modelId="{923184C9-7E6E-4249-AAF2-06A8FE68B64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REVERSIBLE </a:t>
          </a:r>
          <a:r>
            <a:rPr lang="en-US" b="1" dirty="0" smtClean="0"/>
            <a:t>binding takes place</a:t>
          </a:r>
          <a:endParaRPr lang="en-IN" dirty="0"/>
        </a:p>
      </dgm:t>
    </dgm:pt>
    <dgm:pt modelId="{6DA3FAB2-6FD1-4C7A-B709-D815B7782BAA}" type="parTrans" cxnId="{686A48B8-400F-4EFD-A820-125045614991}">
      <dgm:prSet/>
      <dgm:spPr/>
      <dgm:t>
        <a:bodyPr/>
        <a:lstStyle/>
        <a:p>
          <a:endParaRPr lang="en-IN"/>
        </a:p>
      </dgm:t>
    </dgm:pt>
    <dgm:pt modelId="{DDF68B56-2A73-40BD-AD4E-6F84D5C3820E}" type="sibTrans" cxnId="{686A48B8-400F-4EFD-A820-125045614991}">
      <dgm:prSet/>
      <dgm:spPr/>
      <dgm:t>
        <a:bodyPr/>
        <a:lstStyle/>
        <a:p>
          <a:endParaRPr lang="en-IN"/>
        </a:p>
      </dgm:t>
    </dgm:pt>
    <dgm:pt modelId="{8AB0D83F-F2A3-4FFC-BF57-F642B3E5A81C}" type="pres">
      <dgm:prSet presAssocID="{7BC988DB-88B4-4118-A6C5-7DF4945CC1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9384B1E-082B-4229-B984-841877E57B46}" type="pres">
      <dgm:prSet presAssocID="{C4FF5967-96C0-46D8-B76C-B1D4F48EA8ED}" presName="linNode" presStyleCnt="0"/>
      <dgm:spPr/>
    </dgm:pt>
    <dgm:pt modelId="{19DFB3CD-2AF3-4460-B73A-10EBD0A0E12C}" type="pres">
      <dgm:prSet presAssocID="{C4FF5967-96C0-46D8-B76C-B1D4F48EA8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ABC988-2571-41E8-8986-73373303DE7B}" type="pres">
      <dgm:prSet presAssocID="{C4FF5967-96C0-46D8-B76C-B1D4F48EA8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89F1F9-432C-4EF8-9ACF-864F1962ADB2}" type="pres">
      <dgm:prSet presAssocID="{3BFA31DB-D2AC-4FEC-A0F6-1AE472995F61}" presName="sp" presStyleCnt="0"/>
      <dgm:spPr/>
    </dgm:pt>
    <dgm:pt modelId="{9B783532-6C7F-4C73-A6B1-96F5548F6CDD}" type="pres">
      <dgm:prSet presAssocID="{3FF58518-79A3-4291-AEB0-91DA9B5D862D}" presName="linNode" presStyleCnt="0"/>
      <dgm:spPr/>
    </dgm:pt>
    <dgm:pt modelId="{0A35D440-39D5-45EB-8901-E77032C86A3A}" type="pres">
      <dgm:prSet presAssocID="{3FF58518-79A3-4291-AEB0-91DA9B5D862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BB2B22-1642-4398-AF7B-C1FB1B65AE81}" type="pres">
      <dgm:prSet presAssocID="{3FF58518-79A3-4291-AEB0-91DA9B5D862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A2B4DA-7700-4A58-9990-9664F73D9AE0}" type="pres">
      <dgm:prSet presAssocID="{3599F00C-89D5-4D05-8B37-33DDFB9664D9}" presName="sp" presStyleCnt="0"/>
      <dgm:spPr/>
    </dgm:pt>
    <dgm:pt modelId="{13CDAD30-7328-4703-8F79-510EC388CB13}" type="pres">
      <dgm:prSet presAssocID="{E757AFCC-C3B1-4D59-A9E6-FECC606B247C}" presName="linNode" presStyleCnt="0"/>
      <dgm:spPr/>
    </dgm:pt>
    <dgm:pt modelId="{1B25BBAA-B1E5-475B-ABC3-881A3ACA6934}" type="pres">
      <dgm:prSet presAssocID="{E757AFCC-C3B1-4D59-A9E6-FECC606B24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3A35E5-2CE9-4719-8120-4E5A54BC2287}" type="pres">
      <dgm:prSet presAssocID="{E757AFCC-C3B1-4D59-A9E6-FECC606B247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AB25E74-7867-424A-9A1D-5DB9CA346773}" type="presOf" srcId="{923184C9-7E6E-4249-AAF2-06A8FE68B64A}" destId="{1FABC988-2571-41E8-8986-73373303DE7B}" srcOrd="0" destOrd="1" presId="urn:microsoft.com/office/officeart/2005/8/layout/vList5"/>
    <dgm:cxn modelId="{04240CEC-EC25-4A9E-83BA-CD06F48EC0F0}" type="presOf" srcId="{C4FF5967-96C0-46D8-B76C-B1D4F48EA8ED}" destId="{19DFB3CD-2AF3-4460-B73A-10EBD0A0E12C}" srcOrd="0" destOrd="0" presId="urn:microsoft.com/office/officeart/2005/8/layout/vList5"/>
    <dgm:cxn modelId="{4197B74C-0655-46D4-B031-D851A4861BF6}" srcId="{E757AFCC-C3B1-4D59-A9E6-FECC606B247C}" destId="{B02A2F78-5454-4BE0-A675-6218FCAFB2F0}" srcOrd="1" destOrd="0" parTransId="{413246EC-DCC4-4DCD-8048-92D6E4946F6D}" sibTransId="{2FF1E1B3-2C2F-4FE4-BA0B-66AC6CD729EF}"/>
    <dgm:cxn modelId="{686A48B8-400F-4EFD-A820-125045614991}" srcId="{C4FF5967-96C0-46D8-B76C-B1D4F48EA8ED}" destId="{923184C9-7E6E-4249-AAF2-06A8FE68B64A}" srcOrd="1" destOrd="0" parTransId="{6DA3FAB2-6FD1-4C7A-B709-D815B7782BAA}" sibTransId="{DDF68B56-2A73-40BD-AD4E-6F84D5C3820E}"/>
    <dgm:cxn modelId="{DDC9053C-8A0E-45CA-AC86-0FBB20D8B4BB}" srcId="{7BC988DB-88B4-4118-A6C5-7DF4945CC13E}" destId="{3FF58518-79A3-4291-AEB0-91DA9B5D862D}" srcOrd="1" destOrd="0" parTransId="{FFBE9F7B-69DC-404D-96A0-A0263DAF58E6}" sibTransId="{3599F00C-89D5-4D05-8B37-33DDFB9664D9}"/>
    <dgm:cxn modelId="{B48D471E-467D-42E5-832C-784606478B7E}" type="presOf" srcId="{E757AFCC-C3B1-4D59-A9E6-FECC606B247C}" destId="{1B25BBAA-B1E5-475B-ABC3-881A3ACA6934}" srcOrd="0" destOrd="0" presId="urn:microsoft.com/office/officeart/2005/8/layout/vList5"/>
    <dgm:cxn modelId="{CA3C8594-825D-4FCB-A21D-DE9BD9EFF9DD}" srcId="{7BC988DB-88B4-4118-A6C5-7DF4945CC13E}" destId="{E757AFCC-C3B1-4D59-A9E6-FECC606B247C}" srcOrd="2" destOrd="0" parTransId="{68CFF311-9E61-4A6D-876D-E9E07623E8D3}" sibTransId="{902FA923-95AF-43E3-8047-191E3A5FBB1C}"/>
    <dgm:cxn modelId="{E81587BF-3CF4-4A66-80B2-2A5826C93D99}" srcId="{C4FF5967-96C0-46D8-B76C-B1D4F48EA8ED}" destId="{555603EA-443B-4F27-A8A0-6B1543A86125}" srcOrd="0" destOrd="0" parTransId="{0C1D13FC-9BCF-4EEE-94A2-BE49312B389A}" sibTransId="{66F63407-7AFF-45C6-AC76-95C2B4C7BC8A}"/>
    <dgm:cxn modelId="{AFDD1270-4400-4964-BC25-D2E142A9643D}" type="presOf" srcId="{7BC988DB-88B4-4118-A6C5-7DF4945CC13E}" destId="{8AB0D83F-F2A3-4FFC-BF57-F642B3E5A81C}" srcOrd="0" destOrd="0" presId="urn:microsoft.com/office/officeart/2005/8/layout/vList5"/>
    <dgm:cxn modelId="{70DC8976-9C08-4904-BD69-0ACC71A69C60}" type="presOf" srcId="{3FF58518-79A3-4291-AEB0-91DA9B5D862D}" destId="{0A35D440-39D5-45EB-8901-E77032C86A3A}" srcOrd="0" destOrd="0" presId="urn:microsoft.com/office/officeart/2005/8/layout/vList5"/>
    <dgm:cxn modelId="{A52C4A23-6E12-4DD2-B2BB-CEEE9BEBC95A}" type="presOf" srcId="{555603EA-443B-4F27-A8A0-6B1543A86125}" destId="{1FABC988-2571-41E8-8986-73373303DE7B}" srcOrd="0" destOrd="0" presId="urn:microsoft.com/office/officeart/2005/8/layout/vList5"/>
    <dgm:cxn modelId="{8248A103-76AF-428B-B190-84D188165C0F}" srcId="{7BC988DB-88B4-4118-A6C5-7DF4945CC13E}" destId="{C4FF5967-96C0-46D8-B76C-B1D4F48EA8ED}" srcOrd="0" destOrd="0" parTransId="{17D33DAD-9760-4674-8B78-C517FC76B56A}" sibTransId="{3BFA31DB-D2AC-4FEC-A0F6-1AE472995F61}"/>
    <dgm:cxn modelId="{702D4E85-DBC6-4F38-B9E4-283430D381A3}" srcId="{E757AFCC-C3B1-4D59-A9E6-FECC606B247C}" destId="{ACDE619C-33E7-4181-926B-08241970558B}" srcOrd="0" destOrd="0" parTransId="{FC5A6809-8A8F-4CFC-A566-0B753ACCE5CA}" sibTransId="{46271F5A-0FA5-44DB-9698-E6E7821BA8F2}"/>
    <dgm:cxn modelId="{18B1FF68-D6CA-442D-A488-7E9E569BAFB7}" type="presOf" srcId="{ACDE619C-33E7-4181-926B-08241970558B}" destId="{A53A35E5-2CE9-4719-8120-4E5A54BC2287}" srcOrd="0" destOrd="0" presId="urn:microsoft.com/office/officeart/2005/8/layout/vList5"/>
    <dgm:cxn modelId="{3F63BA8D-BAE8-44C3-BB33-3EDF6DEBE079}" type="presOf" srcId="{BD1EDC94-A4F9-4F1B-81CC-AC18BDF2B8A5}" destId="{7FBB2B22-1642-4398-AF7B-C1FB1B65AE81}" srcOrd="0" destOrd="0" presId="urn:microsoft.com/office/officeart/2005/8/layout/vList5"/>
    <dgm:cxn modelId="{352D70A9-D26B-4F92-9F92-CDCE3552DD75}" type="presOf" srcId="{B02A2F78-5454-4BE0-A675-6218FCAFB2F0}" destId="{A53A35E5-2CE9-4719-8120-4E5A54BC2287}" srcOrd="0" destOrd="1" presId="urn:microsoft.com/office/officeart/2005/8/layout/vList5"/>
    <dgm:cxn modelId="{AF41C437-9D32-4AA6-888D-118B725053E3}" srcId="{3FF58518-79A3-4291-AEB0-91DA9B5D862D}" destId="{BD1EDC94-A4F9-4F1B-81CC-AC18BDF2B8A5}" srcOrd="0" destOrd="0" parTransId="{D8269402-0817-4538-93BC-27E589AB91A5}" sibTransId="{60B5DD0F-7ABE-4F96-9D35-F00D716D8F75}"/>
    <dgm:cxn modelId="{60A3C0B1-EF6F-4333-B630-BF07BF062884}" type="presParOf" srcId="{8AB0D83F-F2A3-4FFC-BF57-F642B3E5A81C}" destId="{C9384B1E-082B-4229-B984-841877E57B46}" srcOrd="0" destOrd="0" presId="urn:microsoft.com/office/officeart/2005/8/layout/vList5"/>
    <dgm:cxn modelId="{90C32DDC-0D3B-4F4E-847B-D233B06075FB}" type="presParOf" srcId="{C9384B1E-082B-4229-B984-841877E57B46}" destId="{19DFB3CD-2AF3-4460-B73A-10EBD0A0E12C}" srcOrd="0" destOrd="0" presId="urn:microsoft.com/office/officeart/2005/8/layout/vList5"/>
    <dgm:cxn modelId="{1D7E0CC4-FB29-4090-B400-CF3A09CC49DD}" type="presParOf" srcId="{C9384B1E-082B-4229-B984-841877E57B46}" destId="{1FABC988-2571-41E8-8986-73373303DE7B}" srcOrd="1" destOrd="0" presId="urn:microsoft.com/office/officeart/2005/8/layout/vList5"/>
    <dgm:cxn modelId="{DCF1F7B8-B0E6-4E7C-B404-5C6A6A752D2C}" type="presParOf" srcId="{8AB0D83F-F2A3-4FFC-BF57-F642B3E5A81C}" destId="{C389F1F9-432C-4EF8-9ACF-864F1962ADB2}" srcOrd="1" destOrd="0" presId="urn:microsoft.com/office/officeart/2005/8/layout/vList5"/>
    <dgm:cxn modelId="{EB633DC0-80C7-4165-8B73-EF1F0328C40B}" type="presParOf" srcId="{8AB0D83F-F2A3-4FFC-BF57-F642B3E5A81C}" destId="{9B783532-6C7F-4C73-A6B1-96F5548F6CDD}" srcOrd="2" destOrd="0" presId="urn:microsoft.com/office/officeart/2005/8/layout/vList5"/>
    <dgm:cxn modelId="{19CA7049-E6A6-43FF-B740-3E9493790B18}" type="presParOf" srcId="{9B783532-6C7F-4C73-A6B1-96F5548F6CDD}" destId="{0A35D440-39D5-45EB-8901-E77032C86A3A}" srcOrd="0" destOrd="0" presId="urn:microsoft.com/office/officeart/2005/8/layout/vList5"/>
    <dgm:cxn modelId="{1F31C033-514C-4DD8-8EA5-F6A4346E998F}" type="presParOf" srcId="{9B783532-6C7F-4C73-A6B1-96F5548F6CDD}" destId="{7FBB2B22-1642-4398-AF7B-C1FB1B65AE81}" srcOrd="1" destOrd="0" presId="urn:microsoft.com/office/officeart/2005/8/layout/vList5"/>
    <dgm:cxn modelId="{9E9E7768-004A-46C9-A814-F532F72FAF62}" type="presParOf" srcId="{8AB0D83F-F2A3-4FFC-BF57-F642B3E5A81C}" destId="{0EA2B4DA-7700-4A58-9990-9664F73D9AE0}" srcOrd="3" destOrd="0" presId="urn:microsoft.com/office/officeart/2005/8/layout/vList5"/>
    <dgm:cxn modelId="{177EABCD-B266-4C43-B19D-092064937453}" type="presParOf" srcId="{8AB0D83F-F2A3-4FFC-BF57-F642B3E5A81C}" destId="{13CDAD30-7328-4703-8F79-510EC388CB13}" srcOrd="4" destOrd="0" presId="urn:microsoft.com/office/officeart/2005/8/layout/vList5"/>
    <dgm:cxn modelId="{4B412422-1D9C-4E45-A173-554671EE1FB4}" type="presParOf" srcId="{13CDAD30-7328-4703-8F79-510EC388CB13}" destId="{1B25BBAA-B1E5-475B-ABC3-881A3ACA6934}" srcOrd="0" destOrd="0" presId="urn:microsoft.com/office/officeart/2005/8/layout/vList5"/>
    <dgm:cxn modelId="{C5D94973-C2A8-4A89-8319-E0E95BB2864A}" type="presParOf" srcId="{13CDAD30-7328-4703-8F79-510EC388CB13}" destId="{A53A35E5-2CE9-4719-8120-4E5A54BC22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19D32-1EE1-4AD2-9A4C-050C173621FB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IN"/>
        </a:p>
      </dgm:t>
    </dgm:pt>
    <dgm:pt modelId="{061C9942-95FD-412E-A950-51B4857A7FC6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chemeClr val="tx1"/>
              </a:solidFill>
            </a:rPr>
            <a:t>Antibiotic resistance</a:t>
          </a:r>
          <a:endParaRPr lang="en-IN" sz="2800" b="1" dirty="0">
            <a:solidFill>
              <a:schemeClr val="tx1"/>
            </a:solidFill>
          </a:endParaRPr>
        </a:p>
      </dgm:t>
    </dgm:pt>
    <dgm:pt modelId="{4996E39E-67B4-4854-8058-747A9AD1AA1A}" type="parTrans" cxnId="{F2111D96-D9B8-445E-A0E0-F46A2D825163}">
      <dgm:prSet/>
      <dgm:spPr/>
      <dgm:t>
        <a:bodyPr/>
        <a:lstStyle/>
        <a:p>
          <a:endParaRPr lang="en-IN"/>
        </a:p>
      </dgm:t>
    </dgm:pt>
    <dgm:pt modelId="{CB22D03C-9331-47EC-B96A-5C88B8FA7B3B}" type="sibTrans" cxnId="{F2111D96-D9B8-445E-A0E0-F46A2D825163}">
      <dgm:prSet/>
      <dgm:spPr/>
      <dgm:t>
        <a:bodyPr/>
        <a:lstStyle/>
        <a:p>
          <a:endParaRPr lang="en-IN"/>
        </a:p>
      </dgm:t>
    </dgm:pt>
    <dgm:pt modelId="{3DDBB3E3-0B2B-4D9F-A788-8B77EAF55222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chemeClr val="tx1"/>
              </a:solidFill>
            </a:rPr>
            <a:t>Growth of beneficial species</a:t>
          </a:r>
          <a:endParaRPr lang="en-IN" sz="2800" b="1" dirty="0">
            <a:solidFill>
              <a:schemeClr val="tx1"/>
            </a:solidFill>
          </a:endParaRPr>
        </a:p>
      </dgm:t>
    </dgm:pt>
    <dgm:pt modelId="{8BACCFFB-D206-4E76-8D8A-1A42F44DEAFF}" type="parTrans" cxnId="{1D69A4AC-95C2-4391-A0EC-93A51B701640}">
      <dgm:prSet/>
      <dgm:spPr/>
      <dgm:t>
        <a:bodyPr/>
        <a:lstStyle/>
        <a:p>
          <a:endParaRPr lang="en-IN"/>
        </a:p>
      </dgm:t>
    </dgm:pt>
    <dgm:pt modelId="{0C41FB20-E1BB-495D-85C3-9565A90B2F93}" type="sibTrans" cxnId="{1D69A4AC-95C2-4391-A0EC-93A51B701640}">
      <dgm:prSet/>
      <dgm:spPr/>
      <dgm:t>
        <a:bodyPr/>
        <a:lstStyle/>
        <a:p>
          <a:endParaRPr lang="en-IN"/>
        </a:p>
      </dgm:t>
    </dgm:pt>
    <dgm:pt modelId="{A1C0C9FE-4F17-42D0-BA2D-F35CBBE1BB61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chemeClr val="tx1"/>
              </a:solidFill>
            </a:rPr>
            <a:t>Decrease in competitors</a:t>
          </a:r>
          <a:endParaRPr lang="en-IN" sz="2800" b="1" dirty="0">
            <a:solidFill>
              <a:schemeClr val="tx1"/>
            </a:solidFill>
          </a:endParaRPr>
        </a:p>
      </dgm:t>
    </dgm:pt>
    <dgm:pt modelId="{1F62ED4B-E9E4-4D0C-92E3-FA6E25ABF9BD}" type="parTrans" cxnId="{B4D9A975-F0C7-4BA8-8FB5-780BD8762E49}">
      <dgm:prSet/>
      <dgm:spPr/>
      <dgm:t>
        <a:bodyPr/>
        <a:lstStyle/>
        <a:p>
          <a:endParaRPr lang="en-IN"/>
        </a:p>
      </dgm:t>
    </dgm:pt>
    <dgm:pt modelId="{B87EDCF6-A19C-4BB7-955A-6FEB18EAF3F3}" type="sibTrans" cxnId="{B4D9A975-F0C7-4BA8-8FB5-780BD8762E49}">
      <dgm:prSet/>
      <dgm:spPr/>
      <dgm:t>
        <a:bodyPr/>
        <a:lstStyle/>
        <a:p>
          <a:endParaRPr lang="en-IN"/>
        </a:p>
      </dgm:t>
    </dgm:pt>
    <dgm:pt modelId="{C1F4BCF0-5681-41BE-9B56-6EC94EDBCF5F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chemeClr val="tx1"/>
              </a:solidFill>
            </a:rPr>
            <a:t>Reduction of host resistance</a:t>
          </a:r>
          <a:endParaRPr lang="en-IN" sz="2800" b="1" dirty="0">
            <a:solidFill>
              <a:schemeClr val="tx1"/>
            </a:solidFill>
          </a:endParaRPr>
        </a:p>
      </dgm:t>
    </dgm:pt>
    <dgm:pt modelId="{3CD67454-2C35-42A6-A9A9-15151679E59B}" type="parTrans" cxnId="{274B2756-89E2-43FE-B290-2852140B92A9}">
      <dgm:prSet/>
      <dgm:spPr/>
      <dgm:t>
        <a:bodyPr/>
        <a:lstStyle/>
        <a:p>
          <a:endParaRPr lang="en-IN"/>
        </a:p>
      </dgm:t>
    </dgm:pt>
    <dgm:pt modelId="{ACA49618-9F7D-4904-8A26-20121D1CC6A7}" type="sibTrans" cxnId="{274B2756-89E2-43FE-B290-2852140B92A9}">
      <dgm:prSet/>
      <dgm:spPr/>
      <dgm:t>
        <a:bodyPr/>
        <a:lstStyle/>
        <a:p>
          <a:endParaRPr lang="en-IN"/>
        </a:p>
      </dgm:t>
    </dgm:pt>
    <dgm:pt modelId="{F710B4C3-C942-4F5C-AF2F-E3FE118D55F6}" type="pres">
      <dgm:prSet presAssocID="{0D319D32-1EE1-4AD2-9A4C-050C173621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EFCD2E7-0D7D-4F31-A183-3F386A3FE928}" type="pres">
      <dgm:prSet presAssocID="{061C9942-95FD-412E-A950-51B4857A7FC6}" presName="parentLin" presStyleCnt="0"/>
      <dgm:spPr/>
    </dgm:pt>
    <dgm:pt modelId="{51982AB4-D61C-4D50-B453-1F9B73E50F5F}" type="pres">
      <dgm:prSet presAssocID="{061C9942-95FD-412E-A950-51B4857A7FC6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D5B262A6-0EF7-49D9-B5EC-9AA6B674C5DB}" type="pres">
      <dgm:prSet presAssocID="{061C9942-95FD-412E-A950-51B4857A7F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1D196A-92EB-4E17-9DB3-49B6879820C7}" type="pres">
      <dgm:prSet presAssocID="{061C9942-95FD-412E-A950-51B4857A7FC6}" presName="negativeSpace" presStyleCnt="0"/>
      <dgm:spPr/>
    </dgm:pt>
    <dgm:pt modelId="{84043312-831A-41C0-BFEB-8F31783B57F7}" type="pres">
      <dgm:prSet presAssocID="{061C9942-95FD-412E-A950-51B4857A7FC6}" presName="childText" presStyleLbl="conFgAcc1" presStyleIdx="0" presStyleCnt="4">
        <dgm:presLayoutVars>
          <dgm:bulletEnabled val="1"/>
        </dgm:presLayoutVars>
      </dgm:prSet>
      <dgm:spPr/>
    </dgm:pt>
    <dgm:pt modelId="{C102390D-C060-4310-85CF-01708F5B860D}" type="pres">
      <dgm:prSet presAssocID="{CB22D03C-9331-47EC-B96A-5C88B8FA7B3B}" presName="spaceBetweenRectangles" presStyleCnt="0"/>
      <dgm:spPr/>
    </dgm:pt>
    <dgm:pt modelId="{C588686A-703C-4305-ABAA-8EDDC8CDAB0B}" type="pres">
      <dgm:prSet presAssocID="{3DDBB3E3-0B2B-4D9F-A788-8B77EAF55222}" presName="parentLin" presStyleCnt="0"/>
      <dgm:spPr/>
    </dgm:pt>
    <dgm:pt modelId="{945D9CA8-6250-4BDB-9FD2-0E793ACA8B28}" type="pres">
      <dgm:prSet presAssocID="{3DDBB3E3-0B2B-4D9F-A788-8B77EAF55222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DD6096D6-FE63-424F-B435-592EA6C006D8}" type="pres">
      <dgm:prSet presAssocID="{3DDBB3E3-0B2B-4D9F-A788-8B77EAF552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8F85CA-27FA-4646-81E0-0024369B0E6A}" type="pres">
      <dgm:prSet presAssocID="{3DDBB3E3-0B2B-4D9F-A788-8B77EAF55222}" presName="negativeSpace" presStyleCnt="0"/>
      <dgm:spPr/>
    </dgm:pt>
    <dgm:pt modelId="{C8BBAAAA-DB11-4E9C-A8D9-4C1E384E5D64}" type="pres">
      <dgm:prSet presAssocID="{3DDBB3E3-0B2B-4D9F-A788-8B77EAF55222}" presName="childText" presStyleLbl="conFgAcc1" presStyleIdx="1" presStyleCnt="4">
        <dgm:presLayoutVars>
          <dgm:bulletEnabled val="1"/>
        </dgm:presLayoutVars>
      </dgm:prSet>
      <dgm:spPr/>
    </dgm:pt>
    <dgm:pt modelId="{D12978BB-4097-4194-BC9C-665E0DAF2B98}" type="pres">
      <dgm:prSet presAssocID="{0C41FB20-E1BB-495D-85C3-9565A90B2F93}" presName="spaceBetweenRectangles" presStyleCnt="0"/>
      <dgm:spPr/>
    </dgm:pt>
    <dgm:pt modelId="{61F7FD2C-A245-4AD7-901F-89CEA4653482}" type="pres">
      <dgm:prSet presAssocID="{A1C0C9FE-4F17-42D0-BA2D-F35CBBE1BB61}" presName="parentLin" presStyleCnt="0"/>
      <dgm:spPr/>
    </dgm:pt>
    <dgm:pt modelId="{1CF27B18-31CD-4399-A5BC-FC7A66632C74}" type="pres">
      <dgm:prSet presAssocID="{A1C0C9FE-4F17-42D0-BA2D-F35CBBE1BB61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DDAF30B4-7086-4191-A961-79DB34373D08}" type="pres">
      <dgm:prSet presAssocID="{A1C0C9FE-4F17-42D0-BA2D-F35CBBE1BB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E64E72-A421-41D2-9B98-767954EC6C2E}" type="pres">
      <dgm:prSet presAssocID="{A1C0C9FE-4F17-42D0-BA2D-F35CBBE1BB61}" presName="negativeSpace" presStyleCnt="0"/>
      <dgm:spPr/>
    </dgm:pt>
    <dgm:pt modelId="{FBE04D4D-E8A7-4CE1-8502-E3BE7CF3A91C}" type="pres">
      <dgm:prSet presAssocID="{A1C0C9FE-4F17-42D0-BA2D-F35CBBE1BB61}" presName="childText" presStyleLbl="conFgAcc1" presStyleIdx="2" presStyleCnt="4">
        <dgm:presLayoutVars>
          <dgm:bulletEnabled val="1"/>
        </dgm:presLayoutVars>
      </dgm:prSet>
      <dgm:spPr/>
    </dgm:pt>
    <dgm:pt modelId="{585DD41B-F254-49E5-A51D-417E52AFE586}" type="pres">
      <dgm:prSet presAssocID="{B87EDCF6-A19C-4BB7-955A-6FEB18EAF3F3}" presName="spaceBetweenRectangles" presStyleCnt="0"/>
      <dgm:spPr/>
    </dgm:pt>
    <dgm:pt modelId="{F41C4EA9-4554-49FD-91CD-76D6865FA640}" type="pres">
      <dgm:prSet presAssocID="{C1F4BCF0-5681-41BE-9B56-6EC94EDBCF5F}" presName="parentLin" presStyleCnt="0"/>
      <dgm:spPr/>
    </dgm:pt>
    <dgm:pt modelId="{271B4AA1-7152-4BCD-B739-DB8B75DBA80F}" type="pres">
      <dgm:prSet presAssocID="{C1F4BCF0-5681-41BE-9B56-6EC94EDBCF5F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0E2CBF96-E472-4A58-AE86-6649E2A5E3CC}" type="pres">
      <dgm:prSet presAssocID="{C1F4BCF0-5681-41BE-9B56-6EC94EDBCF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A87005-90EF-43D1-94FC-F300EC85C45F}" type="pres">
      <dgm:prSet presAssocID="{C1F4BCF0-5681-41BE-9B56-6EC94EDBCF5F}" presName="negativeSpace" presStyleCnt="0"/>
      <dgm:spPr/>
    </dgm:pt>
    <dgm:pt modelId="{3129C80B-6024-4751-A16E-C68997A1721E}" type="pres">
      <dgm:prSet presAssocID="{C1F4BCF0-5681-41BE-9B56-6EC94EDBCF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652ABA-D936-4840-8E2F-AFE1CCFFA27E}" type="presOf" srcId="{C1F4BCF0-5681-41BE-9B56-6EC94EDBCF5F}" destId="{0E2CBF96-E472-4A58-AE86-6649E2A5E3CC}" srcOrd="1" destOrd="0" presId="urn:microsoft.com/office/officeart/2005/8/layout/list1"/>
    <dgm:cxn modelId="{9AD7A9DD-83F2-46C6-954C-2837F4D98E44}" type="presOf" srcId="{C1F4BCF0-5681-41BE-9B56-6EC94EDBCF5F}" destId="{271B4AA1-7152-4BCD-B739-DB8B75DBA80F}" srcOrd="0" destOrd="0" presId="urn:microsoft.com/office/officeart/2005/8/layout/list1"/>
    <dgm:cxn modelId="{83ABAD98-5E7D-47D4-AA79-E093ECBF4FD5}" type="presOf" srcId="{3DDBB3E3-0B2B-4D9F-A788-8B77EAF55222}" destId="{DD6096D6-FE63-424F-B435-592EA6C006D8}" srcOrd="1" destOrd="0" presId="urn:microsoft.com/office/officeart/2005/8/layout/list1"/>
    <dgm:cxn modelId="{D852F5A6-C31F-43FE-B5A0-64AB0C226355}" type="presOf" srcId="{0D319D32-1EE1-4AD2-9A4C-050C173621FB}" destId="{F710B4C3-C942-4F5C-AF2F-E3FE118D55F6}" srcOrd="0" destOrd="0" presId="urn:microsoft.com/office/officeart/2005/8/layout/list1"/>
    <dgm:cxn modelId="{343DB950-5206-4113-A35A-2B9226D6D9EB}" type="presOf" srcId="{A1C0C9FE-4F17-42D0-BA2D-F35CBBE1BB61}" destId="{DDAF30B4-7086-4191-A961-79DB34373D08}" srcOrd="1" destOrd="0" presId="urn:microsoft.com/office/officeart/2005/8/layout/list1"/>
    <dgm:cxn modelId="{8682F76A-01DE-4E88-8884-180770D7C6BC}" type="presOf" srcId="{061C9942-95FD-412E-A950-51B4857A7FC6}" destId="{D5B262A6-0EF7-49D9-B5EC-9AA6B674C5DB}" srcOrd="1" destOrd="0" presId="urn:microsoft.com/office/officeart/2005/8/layout/list1"/>
    <dgm:cxn modelId="{6C412E93-E26B-41FB-A498-FD35E536590E}" type="presOf" srcId="{061C9942-95FD-412E-A950-51B4857A7FC6}" destId="{51982AB4-D61C-4D50-B453-1F9B73E50F5F}" srcOrd="0" destOrd="0" presId="urn:microsoft.com/office/officeart/2005/8/layout/list1"/>
    <dgm:cxn modelId="{B4D9A975-F0C7-4BA8-8FB5-780BD8762E49}" srcId="{0D319D32-1EE1-4AD2-9A4C-050C173621FB}" destId="{A1C0C9FE-4F17-42D0-BA2D-F35CBBE1BB61}" srcOrd="2" destOrd="0" parTransId="{1F62ED4B-E9E4-4D0C-92E3-FA6E25ABF9BD}" sibTransId="{B87EDCF6-A19C-4BB7-955A-6FEB18EAF3F3}"/>
    <dgm:cxn modelId="{1D69A4AC-95C2-4391-A0EC-93A51B701640}" srcId="{0D319D32-1EE1-4AD2-9A4C-050C173621FB}" destId="{3DDBB3E3-0B2B-4D9F-A788-8B77EAF55222}" srcOrd="1" destOrd="0" parTransId="{8BACCFFB-D206-4E76-8D8A-1A42F44DEAFF}" sibTransId="{0C41FB20-E1BB-495D-85C3-9565A90B2F93}"/>
    <dgm:cxn modelId="{F2111D96-D9B8-445E-A0E0-F46A2D825163}" srcId="{0D319D32-1EE1-4AD2-9A4C-050C173621FB}" destId="{061C9942-95FD-412E-A950-51B4857A7FC6}" srcOrd="0" destOrd="0" parTransId="{4996E39E-67B4-4854-8058-747A9AD1AA1A}" sibTransId="{CB22D03C-9331-47EC-B96A-5C88B8FA7B3B}"/>
    <dgm:cxn modelId="{441D5EE0-52A2-4B57-8EF5-7C39C71CAB5E}" type="presOf" srcId="{3DDBB3E3-0B2B-4D9F-A788-8B77EAF55222}" destId="{945D9CA8-6250-4BDB-9FD2-0E793ACA8B28}" srcOrd="0" destOrd="0" presId="urn:microsoft.com/office/officeart/2005/8/layout/list1"/>
    <dgm:cxn modelId="{274B2756-89E2-43FE-B290-2852140B92A9}" srcId="{0D319D32-1EE1-4AD2-9A4C-050C173621FB}" destId="{C1F4BCF0-5681-41BE-9B56-6EC94EDBCF5F}" srcOrd="3" destOrd="0" parTransId="{3CD67454-2C35-42A6-A9A9-15151679E59B}" sibTransId="{ACA49618-9F7D-4904-8A26-20121D1CC6A7}"/>
    <dgm:cxn modelId="{EFBF0D93-5A2F-412C-80FC-9F4A442BC3A0}" type="presOf" srcId="{A1C0C9FE-4F17-42D0-BA2D-F35CBBE1BB61}" destId="{1CF27B18-31CD-4399-A5BC-FC7A66632C74}" srcOrd="0" destOrd="0" presId="urn:microsoft.com/office/officeart/2005/8/layout/list1"/>
    <dgm:cxn modelId="{58E00A39-889A-49F8-83C3-DE90AA2DE29B}" type="presParOf" srcId="{F710B4C3-C942-4F5C-AF2F-E3FE118D55F6}" destId="{2EFCD2E7-0D7D-4F31-A183-3F386A3FE928}" srcOrd="0" destOrd="0" presId="urn:microsoft.com/office/officeart/2005/8/layout/list1"/>
    <dgm:cxn modelId="{566367CA-A4FB-4F97-8B1F-C9DBBAA4C545}" type="presParOf" srcId="{2EFCD2E7-0D7D-4F31-A183-3F386A3FE928}" destId="{51982AB4-D61C-4D50-B453-1F9B73E50F5F}" srcOrd="0" destOrd="0" presId="urn:microsoft.com/office/officeart/2005/8/layout/list1"/>
    <dgm:cxn modelId="{877FD693-5B34-4C8D-A57F-ACF239F50793}" type="presParOf" srcId="{2EFCD2E7-0D7D-4F31-A183-3F386A3FE928}" destId="{D5B262A6-0EF7-49D9-B5EC-9AA6B674C5DB}" srcOrd="1" destOrd="0" presId="urn:microsoft.com/office/officeart/2005/8/layout/list1"/>
    <dgm:cxn modelId="{7E5D0700-6022-4406-919F-85B1EA5DD58D}" type="presParOf" srcId="{F710B4C3-C942-4F5C-AF2F-E3FE118D55F6}" destId="{6C1D196A-92EB-4E17-9DB3-49B6879820C7}" srcOrd="1" destOrd="0" presId="urn:microsoft.com/office/officeart/2005/8/layout/list1"/>
    <dgm:cxn modelId="{97D92860-6694-40B9-8A98-5F1A8F233B53}" type="presParOf" srcId="{F710B4C3-C942-4F5C-AF2F-E3FE118D55F6}" destId="{84043312-831A-41C0-BFEB-8F31783B57F7}" srcOrd="2" destOrd="0" presId="urn:microsoft.com/office/officeart/2005/8/layout/list1"/>
    <dgm:cxn modelId="{7C159415-6F9B-44FC-B336-CD1ECB4CD332}" type="presParOf" srcId="{F710B4C3-C942-4F5C-AF2F-E3FE118D55F6}" destId="{C102390D-C060-4310-85CF-01708F5B860D}" srcOrd="3" destOrd="0" presId="urn:microsoft.com/office/officeart/2005/8/layout/list1"/>
    <dgm:cxn modelId="{06309C54-7A9D-4691-8F38-D43704D4BE46}" type="presParOf" srcId="{F710B4C3-C942-4F5C-AF2F-E3FE118D55F6}" destId="{C588686A-703C-4305-ABAA-8EDDC8CDAB0B}" srcOrd="4" destOrd="0" presId="urn:microsoft.com/office/officeart/2005/8/layout/list1"/>
    <dgm:cxn modelId="{D8E5494F-87D1-490A-84B7-04D6BBC2A847}" type="presParOf" srcId="{C588686A-703C-4305-ABAA-8EDDC8CDAB0B}" destId="{945D9CA8-6250-4BDB-9FD2-0E793ACA8B28}" srcOrd="0" destOrd="0" presId="urn:microsoft.com/office/officeart/2005/8/layout/list1"/>
    <dgm:cxn modelId="{29A6F277-53ED-411A-A935-B0F6DBE22F89}" type="presParOf" srcId="{C588686A-703C-4305-ABAA-8EDDC8CDAB0B}" destId="{DD6096D6-FE63-424F-B435-592EA6C006D8}" srcOrd="1" destOrd="0" presId="urn:microsoft.com/office/officeart/2005/8/layout/list1"/>
    <dgm:cxn modelId="{72ECFDD2-1D77-4E68-8D43-3D3B3FD9557E}" type="presParOf" srcId="{F710B4C3-C942-4F5C-AF2F-E3FE118D55F6}" destId="{018F85CA-27FA-4646-81E0-0024369B0E6A}" srcOrd="5" destOrd="0" presId="urn:microsoft.com/office/officeart/2005/8/layout/list1"/>
    <dgm:cxn modelId="{6E304302-B54C-4FB3-B9BB-29D411B783E8}" type="presParOf" srcId="{F710B4C3-C942-4F5C-AF2F-E3FE118D55F6}" destId="{C8BBAAAA-DB11-4E9C-A8D9-4C1E384E5D64}" srcOrd="6" destOrd="0" presId="urn:microsoft.com/office/officeart/2005/8/layout/list1"/>
    <dgm:cxn modelId="{734D5802-EE56-43CA-809A-BA67CA53BD5E}" type="presParOf" srcId="{F710B4C3-C942-4F5C-AF2F-E3FE118D55F6}" destId="{D12978BB-4097-4194-BC9C-665E0DAF2B98}" srcOrd="7" destOrd="0" presId="urn:microsoft.com/office/officeart/2005/8/layout/list1"/>
    <dgm:cxn modelId="{11924C71-E5D4-4460-8A01-E4E885978B26}" type="presParOf" srcId="{F710B4C3-C942-4F5C-AF2F-E3FE118D55F6}" destId="{61F7FD2C-A245-4AD7-901F-89CEA4653482}" srcOrd="8" destOrd="0" presId="urn:microsoft.com/office/officeart/2005/8/layout/list1"/>
    <dgm:cxn modelId="{3B52CC78-954E-45FD-9AB8-777BCAC6277C}" type="presParOf" srcId="{61F7FD2C-A245-4AD7-901F-89CEA4653482}" destId="{1CF27B18-31CD-4399-A5BC-FC7A66632C74}" srcOrd="0" destOrd="0" presId="urn:microsoft.com/office/officeart/2005/8/layout/list1"/>
    <dgm:cxn modelId="{EFBAA860-6C6B-4EA2-AECB-90A4FAFE6FA9}" type="presParOf" srcId="{61F7FD2C-A245-4AD7-901F-89CEA4653482}" destId="{DDAF30B4-7086-4191-A961-79DB34373D08}" srcOrd="1" destOrd="0" presId="urn:microsoft.com/office/officeart/2005/8/layout/list1"/>
    <dgm:cxn modelId="{2069ED55-6F36-4ECA-B293-67E9460F8644}" type="presParOf" srcId="{F710B4C3-C942-4F5C-AF2F-E3FE118D55F6}" destId="{7EE64E72-A421-41D2-9B98-767954EC6C2E}" srcOrd="9" destOrd="0" presId="urn:microsoft.com/office/officeart/2005/8/layout/list1"/>
    <dgm:cxn modelId="{8C3E65D1-DB5F-4D15-B7DF-A036AE66FBB6}" type="presParOf" srcId="{F710B4C3-C942-4F5C-AF2F-E3FE118D55F6}" destId="{FBE04D4D-E8A7-4CE1-8502-E3BE7CF3A91C}" srcOrd="10" destOrd="0" presId="urn:microsoft.com/office/officeart/2005/8/layout/list1"/>
    <dgm:cxn modelId="{DACF1BD4-39C7-4954-A1EA-5385C0522A14}" type="presParOf" srcId="{F710B4C3-C942-4F5C-AF2F-E3FE118D55F6}" destId="{585DD41B-F254-49E5-A51D-417E52AFE586}" srcOrd="11" destOrd="0" presId="urn:microsoft.com/office/officeart/2005/8/layout/list1"/>
    <dgm:cxn modelId="{6D76D398-F612-4AEF-8EE8-2B3E54AB407A}" type="presParOf" srcId="{F710B4C3-C942-4F5C-AF2F-E3FE118D55F6}" destId="{F41C4EA9-4554-49FD-91CD-76D6865FA640}" srcOrd="12" destOrd="0" presId="urn:microsoft.com/office/officeart/2005/8/layout/list1"/>
    <dgm:cxn modelId="{05FAA031-96D7-458F-815C-4D59D08BC57C}" type="presParOf" srcId="{F41C4EA9-4554-49FD-91CD-76D6865FA640}" destId="{271B4AA1-7152-4BCD-B739-DB8B75DBA80F}" srcOrd="0" destOrd="0" presId="urn:microsoft.com/office/officeart/2005/8/layout/list1"/>
    <dgm:cxn modelId="{D567761F-7E5E-4565-9DF6-A6640C6C778E}" type="presParOf" srcId="{F41C4EA9-4554-49FD-91CD-76D6865FA640}" destId="{0E2CBF96-E472-4A58-AE86-6649E2A5E3CC}" srcOrd="1" destOrd="0" presId="urn:microsoft.com/office/officeart/2005/8/layout/list1"/>
    <dgm:cxn modelId="{085758BC-961B-419F-B524-7E0423A52664}" type="presParOf" srcId="{F710B4C3-C942-4F5C-AF2F-E3FE118D55F6}" destId="{96A87005-90EF-43D1-94FC-F300EC85C45F}" srcOrd="13" destOrd="0" presId="urn:microsoft.com/office/officeart/2005/8/layout/list1"/>
    <dgm:cxn modelId="{0022FD9C-06CF-4629-839B-F6C78539FC7D}" type="presParOf" srcId="{F710B4C3-C942-4F5C-AF2F-E3FE118D55F6}" destId="{3129C80B-6024-4751-A16E-C68997A172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96B8B2-79FE-4087-A122-5C15F6903150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time of birth.</a:t>
          </a:r>
          <a:endParaRPr lang="en-IN" sz="2000" b="1" kern="1200" dirty="0"/>
        </a:p>
      </dsp:txBody>
      <dsp:txXfrm>
        <a:off x="3431678" y="143"/>
        <a:ext cx="1366242" cy="1366242"/>
      </dsp:txXfrm>
    </dsp:sp>
    <dsp:sp modelId="{CC8E8763-0FA4-4CF2-ADB0-9CEBDFC4B4E3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 rot="2160000">
        <a:off x="4754947" y="1050053"/>
        <a:ext cx="364047" cy="461106"/>
      </dsp:txXfrm>
    </dsp:sp>
    <dsp:sp modelId="{A4FBF7E8-1BA1-4ADB-8133-E94D7AC11EBA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Within hours </a:t>
          </a:r>
          <a:endParaRPr lang="en-IN" sz="2000" b="1" kern="1200" dirty="0"/>
        </a:p>
      </dsp:txBody>
      <dsp:txXfrm>
        <a:off x="5092691" y="1206939"/>
        <a:ext cx="1366242" cy="1366242"/>
      </dsp:txXfrm>
    </dsp:sp>
    <dsp:sp modelId="{FD227F2E-E49B-494B-B8E1-A14C846950F3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 rot="6480000">
        <a:off x="5279747" y="2626027"/>
        <a:ext cx="364047" cy="461106"/>
      </dsp:txXfrm>
    </dsp:sp>
    <dsp:sp modelId="{5E243038-128F-4134-B0A7-569AA981CA76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second day</a:t>
          </a:r>
          <a:endParaRPr lang="en-IN" sz="2000" b="1" kern="1200" dirty="0"/>
        </a:p>
      </dsp:txBody>
      <dsp:txXfrm>
        <a:off x="4458241" y="3159577"/>
        <a:ext cx="1366242" cy="1366242"/>
      </dsp:txXfrm>
    </dsp:sp>
    <dsp:sp modelId="{2EA3A4D7-E7CB-4CE5-B534-587E6B12D6D1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 rot="10800000">
        <a:off x="3943079" y="3612145"/>
        <a:ext cx="364047" cy="461106"/>
      </dsp:txXfrm>
    </dsp:sp>
    <dsp:sp modelId="{C923BFF9-7A3B-4A8E-90E8-84E2E8E17614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smtClean="0">
              <a:ln/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Within 2 weeks</a:t>
          </a:r>
          <a:endParaRPr lang="en-IN" sz="2000" b="1" kern="1200" dirty="0"/>
        </a:p>
      </dsp:txBody>
      <dsp:txXfrm>
        <a:off x="2405116" y="3159577"/>
        <a:ext cx="1366242" cy="1366242"/>
      </dsp:txXfrm>
    </dsp:sp>
    <dsp:sp modelId="{8C553BD4-7ABD-4699-80B8-26F48C37BCA3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 rot="15120000">
        <a:off x="2592172" y="2645625"/>
        <a:ext cx="364047" cy="461106"/>
      </dsp:txXfrm>
    </dsp:sp>
    <dsp:sp modelId="{DF0DA8A1-EAEE-4E0B-8C97-00CA788A84AB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skerville Old Face" pitchFamily="18" charset="0"/>
              <a:ea typeface="Times New Roman" pitchFamily="18" charset="0"/>
              <a:cs typeface="Arial" pitchFamily="34" charset="0"/>
            </a:rPr>
            <a:t>After weaning (&gt;2 years), </a:t>
          </a:r>
          <a:endParaRPr lang="en-IN" sz="2000" b="1" kern="1200" dirty="0">
            <a:solidFill>
              <a:schemeClr val="bg1"/>
            </a:solidFill>
          </a:endParaRPr>
        </a:p>
      </dsp:txBody>
      <dsp:txXfrm>
        <a:off x="1770665" y="1206939"/>
        <a:ext cx="1366242" cy="1366242"/>
      </dsp:txXfrm>
    </dsp:sp>
    <dsp:sp modelId="{23CF7E88-6DEF-48D9-B493-F502C818A85C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 rot="19440000">
        <a:off x="3093934" y="1062165"/>
        <a:ext cx="364047" cy="461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3F5DD7-1E26-416B-B01D-EADFA4BD18FD}">
      <dsp:nvSpPr>
        <dsp:cNvPr id="0" name=""/>
        <dsp:cNvSpPr/>
      </dsp:nvSpPr>
      <dsp:spPr>
        <a:xfrm>
          <a:off x="1293" y="1828259"/>
          <a:ext cx="2165003" cy="1082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COMPOSITION</a:t>
          </a:r>
          <a:endParaRPr lang="en-IN" sz="2400" b="1" kern="1200" dirty="0"/>
        </a:p>
      </dsp:txBody>
      <dsp:txXfrm>
        <a:off x="1293" y="1828259"/>
        <a:ext cx="2165003" cy="1082501"/>
      </dsp:txXfrm>
    </dsp:sp>
    <dsp:sp modelId="{C3FA84D7-F72E-4826-AF1B-57ED3EC2F397}">
      <dsp:nvSpPr>
        <dsp:cNvPr id="0" name=""/>
        <dsp:cNvSpPr/>
      </dsp:nvSpPr>
      <dsp:spPr>
        <a:xfrm rot="19457599">
          <a:off x="2066055" y="2040119"/>
          <a:ext cx="1066483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66483" y="181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457599">
        <a:off x="2572635" y="2031628"/>
        <a:ext cx="53324" cy="53324"/>
      </dsp:txXfrm>
    </dsp:sp>
    <dsp:sp modelId="{C7A758AB-D7F5-4E27-9E57-0444CB839C16}">
      <dsp:nvSpPr>
        <dsp:cNvPr id="0" name=""/>
        <dsp:cNvSpPr/>
      </dsp:nvSpPr>
      <dsp:spPr>
        <a:xfrm>
          <a:off x="3032298" y="1205821"/>
          <a:ext cx="2165003" cy="1082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Georgia" pitchFamily="18" charset="0"/>
            </a:rPr>
            <a:t>80% water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3032298" y="1205821"/>
        <a:ext cx="2165003" cy="1082501"/>
      </dsp:txXfrm>
    </dsp:sp>
    <dsp:sp modelId="{5CAFFEF1-A056-4EF8-8789-E4F97B6CD92D}">
      <dsp:nvSpPr>
        <dsp:cNvPr id="0" name=""/>
        <dsp:cNvSpPr/>
      </dsp:nvSpPr>
      <dsp:spPr>
        <a:xfrm rot="2142401">
          <a:off x="2066055" y="2662558"/>
          <a:ext cx="1066483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66483" y="181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42401">
        <a:off x="2572635" y="2654067"/>
        <a:ext cx="53324" cy="53324"/>
      </dsp:txXfrm>
    </dsp:sp>
    <dsp:sp modelId="{8591FB17-C359-4DD4-ACAA-0032048553E4}">
      <dsp:nvSpPr>
        <dsp:cNvPr id="0" name=""/>
        <dsp:cNvSpPr/>
      </dsp:nvSpPr>
      <dsp:spPr>
        <a:xfrm>
          <a:off x="3032298" y="2450697"/>
          <a:ext cx="2165003" cy="1082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Georgia" pitchFamily="18" charset="0"/>
            </a:rPr>
            <a:t>20% solids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3032298" y="2450697"/>
        <a:ext cx="2165003" cy="1082501"/>
      </dsp:txXfrm>
    </dsp:sp>
    <dsp:sp modelId="{CC54362E-E39C-42B1-A8F3-5D13EE6681D1}">
      <dsp:nvSpPr>
        <dsp:cNvPr id="0" name=""/>
        <dsp:cNvSpPr/>
      </dsp:nvSpPr>
      <dsp:spPr>
        <a:xfrm rot="19457599">
          <a:off x="5097060" y="2662558"/>
          <a:ext cx="1066483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66483" y="181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457599">
        <a:off x="5603640" y="2654067"/>
        <a:ext cx="53324" cy="53324"/>
      </dsp:txXfrm>
    </dsp:sp>
    <dsp:sp modelId="{C698CDC3-605C-4C9D-A9BB-D82506C0C5B5}">
      <dsp:nvSpPr>
        <dsp:cNvPr id="0" name=""/>
        <dsp:cNvSpPr/>
      </dsp:nvSpPr>
      <dsp:spPr>
        <a:xfrm>
          <a:off x="6063302" y="1828259"/>
          <a:ext cx="2165003" cy="1082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Georgia" pitchFamily="18" charset="0"/>
            </a:rPr>
            <a:t>Bacteria (35%)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6063302" y="1828259"/>
        <a:ext cx="2165003" cy="1082501"/>
      </dsp:txXfrm>
    </dsp:sp>
    <dsp:sp modelId="{CB171AC0-E106-42DA-9372-BF0E65D1002D}">
      <dsp:nvSpPr>
        <dsp:cNvPr id="0" name=""/>
        <dsp:cNvSpPr/>
      </dsp:nvSpPr>
      <dsp:spPr>
        <a:xfrm rot="2142401">
          <a:off x="5097060" y="3284996"/>
          <a:ext cx="1066483" cy="36342"/>
        </a:xfrm>
        <a:custGeom>
          <a:avLst/>
          <a:gdLst/>
          <a:ahLst/>
          <a:cxnLst/>
          <a:rect l="0" t="0" r="0" b="0"/>
          <a:pathLst>
            <a:path>
              <a:moveTo>
                <a:pt x="0" y="18171"/>
              </a:moveTo>
              <a:lnTo>
                <a:pt x="1066483" y="181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42401">
        <a:off x="5603640" y="3276505"/>
        <a:ext cx="53324" cy="53324"/>
      </dsp:txXfrm>
    </dsp:sp>
    <dsp:sp modelId="{E59FE6F7-5236-4395-9932-4AA9A8ABC0F2}">
      <dsp:nvSpPr>
        <dsp:cNvPr id="0" name=""/>
        <dsp:cNvSpPr/>
      </dsp:nvSpPr>
      <dsp:spPr>
        <a:xfrm>
          <a:off x="6063302" y="3073136"/>
          <a:ext cx="2165003" cy="1082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Georgia" pitchFamily="18" charset="0"/>
            </a:rPr>
            <a:t>extracellular components (65%) 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6063302" y="3073136"/>
        <a:ext cx="2165003" cy="10825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AA146-7808-4997-BA31-54589BF098C5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Supra gingival plaque 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4295838" y="1099809"/>
        <a:ext cx="1357788" cy="1131490"/>
      </dsp:txXfrm>
    </dsp:sp>
    <dsp:sp modelId="{C69092C4-99AF-4CE5-AA90-3E85B2DBBBEC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Sub gingival plaque 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3119088" y="2896616"/>
        <a:ext cx="2036683" cy="995711"/>
      </dsp:txXfrm>
    </dsp:sp>
    <dsp:sp modelId="{604B46BD-6C22-4269-9861-D64EB8AFE3C9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Marginal plaque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2575972" y="1099809"/>
        <a:ext cx="1357788" cy="1131490"/>
      </dsp:txXfrm>
    </dsp:sp>
    <dsp:sp modelId="{4D42E723-C057-4048-9AF4-FA2CD0D48A36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08672-DDC0-411B-BA9B-82F1EA3236ED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B8510-4DA8-4C52-AFDC-2ABC6BE05CBB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C1937-34CA-4BF1-816E-AE1D921BFB28}">
      <dsp:nvSpPr>
        <dsp:cNvPr id="0" name=""/>
        <dsp:cNvSpPr/>
      </dsp:nvSpPr>
      <dsp:spPr>
        <a:xfrm>
          <a:off x="0" y="0"/>
          <a:ext cx="6454140" cy="10698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Heterogeneous in structure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0" y="0"/>
        <a:ext cx="5237187" cy="1069848"/>
      </dsp:txXfrm>
    </dsp:sp>
    <dsp:sp modelId="{4C5C7513-2661-46AF-BA76-1CB184746887}">
      <dsp:nvSpPr>
        <dsp:cNvPr id="0" name=""/>
        <dsp:cNvSpPr/>
      </dsp:nvSpPr>
      <dsp:spPr>
        <a:xfrm>
          <a:off x="481965" y="1218438"/>
          <a:ext cx="6454140" cy="1069847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Open fluid-filled channels running through the plaque mass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81965" y="1218438"/>
        <a:ext cx="5276773" cy="1069848"/>
      </dsp:txXfrm>
    </dsp:sp>
    <dsp:sp modelId="{A146DE08-0F86-4699-A242-0915C695A27D}">
      <dsp:nvSpPr>
        <dsp:cNvPr id="0" name=""/>
        <dsp:cNvSpPr/>
      </dsp:nvSpPr>
      <dsp:spPr>
        <a:xfrm>
          <a:off x="963930" y="2436876"/>
          <a:ext cx="6454140" cy="106984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Water channels permit the passage of nutrients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963930" y="2436876"/>
        <a:ext cx="5276773" cy="1069847"/>
      </dsp:txXfrm>
    </dsp:sp>
    <dsp:sp modelId="{E6E5A478-9FBC-48DC-BAE3-F7366D1E9149}">
      <dsp:nvSpPr>
        <dsp:cNvPr id="0" name=""/>
        <dsp:cNvSpPr/>
      </dsp:nvSpPr>
      <dsp:spPr>
        <a:xfrm>
          <a:off x="1445895" y="3655314"/>
          <a:ext cx="6454140" cy="1069847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Bacteria exist and proliferate within the intercellular matrix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445895" y="3655314"/>
        <a:ext cx="5276773" cy="1069847"/>
      </dsp:txXfrm>
    </dsp:sp>
    <dsp:sp modelId="{A7566C58-ADA3-4D76-A586-5F933A09EF27}">
      <dsp:nvSpPr>
        <dsp:cNvPr id="0" name=""/>
        <dsp:cNvSpPr/>
      </dsp:nvSpPr>
      <dsp:spPr>
        <a:xfrm>
          <a:off x="1927860" y="4873752"/>
          <a:ext cx="6454140" cy="106984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Bacteria within differ from those that are free floating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927860" y="4873752"/>
        <a:ext cx="5276773" cy="1069847"/>
      </dsp:txXfrm>
    </dsp:sp>
    <dsp:sp modelId="{A8E3081F-8335-4326-A597-74CE564ED9FA}">
      <dsp:nvSpPr>
        <dsp:cNvPr id="0" name=""/>
        <dsp:cNvSpPr/>
      </dsp:nvSpPr>
      <dsp:spPr>
        <a:xfrm>
          <a:off x="5758738" y="781583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5758738" y="781583"/>
        <a:ext cx="695401" cy="695401"/>
      </dsp:txXfrm>
    </dsp:sp>
    <dsp:sp modelId="{B321F3BA-B608-40C5-B9EC-1E75E3CF2032}">
      <dsp:nvSpPr>
        <dsp:cNvPr id="0" name=""/>
        <dsp:cNvSpPr/>
      </dsp:nvSpPr>
      <dsp:spPr>
        <a:xfrm>
          <a:off x="6240703" y="2000021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6240703" y="2000021"/>
        <a:ext cx="695401" cy="695401"/>
      </dsp:txXfrm>
    </dsp:sp>
    <dsp:sp modelId="{0FABC6B2-DF6D-4A0C-B23A-0764353EBBB0}">
      <dsp:nvSpPr>
        <dsp:cNvPr id="0" name=""/>
        <dsp:cNvSpPr/>
      </dsp:nvSpPr>
      <dsp:spPr>
        <a:xfrm>
          <a:off x="6722668" y="3200628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6722668" y="3200628"/>
        <a:ext cx="695401" cy="695401"/>
      </dsp:txXfrm>
    </dsp:sp>
    <dsp:sp modelId="{5E3BE394-2F7A-414C-9E81-5D834C2AD84E}">
      <dsp:nvSpPr>
        <dsp:cNvPr id="0" name=""/>
        <dsp:cNvSpPr/>
      </dsp:nvSpPr>
      <dsp:spPr>
        <a:xfrm>
          <a:off x="7204633" y="4430953"/>
          <a:ext cx="695401" cy="695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7204633" y="4430953"/>
        <a:ext cx="695401" cy="6954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74FC1F-24D7-4F7B-8F24-D3A4A9711142}">
      <dsp:nvSpPr>
        <dsp:cNvPr id="0" name=""/>
        <dsp:cNvSpPr/>
      </dsp:nvSpPr>
      <dsp:spPr>
        <a:xfrm>
          <a:off x="0" y="0"/>
          <a:ext cx="8229600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Within nanoseconds after polishing the teeth,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0"/>
        <a:ext cx="8229600" cy="1131490"/>
      </dsp:txXfrm>
    </dsp:sp>
    <dsp:sp modelId="{038EC5A2-EFF1-4A47-99BB-10F78D729C5D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/>
        </a:p>
      </dsp:txBody>
      <dsp:txXfrm rot="5400000">
        <a:off x="3902645" y="1159778"/>
        <a:ext cx="424309" cy="509170"/>
      </dsp:txXfrm>
    </dsp:sp>
    <dsp:sp modelId="{01E3BC25-604E-46A4-9061-DEBDAA00922C}">
      <dsp:nvSpPr>
        <dsp:cNvPr id="0" name=""/>
        <dsp:cNvSpPr/>
      </dsp:nvSpPr>
      <dsp:spPr>
        <a:xfrm>
          <a:off x="242044" y="1697236"/>
          <a:ext cx="7745511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 thin, saliva-derived layer, covers the tooth surface.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42044" y="1697236"/>
        <a:ext cx="7745511" cy="1131490"/>
      </dsp:txXfrm>
    </dsp:sp>
    <dsp:sp modelId="{93704B3B-EB8F-4AA5-898F-11D098CC635A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/>
        </a:p>
      </dsp:txBody>
      <dsp:txXfrm rot="5400000">
        <a:off x="3902645" y="2857014"/>
        <a:ext cx="424309" cy="509170"/>
      </dsp:txXfrm>
    </dsp:sp>
    <dsp:sp modelId="{E27C7E9F-8E92-4374-91AA-77CAEA8D9C9C}">
      <dsp:nvSpPr>
        <dsp:cNvPr id="0" name=""/>
        <dsp:cNvSpPr/>
      </dsp:nvSpPr>
      <dsp:spPr>
        <a:xfrm>
          <a:off x="2403273" y="3394472"/>
          <a:ext cx="3423052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called the </a:t>
          </a:r>
          <a:r>
            <a:rPr lang="en-US" sz="2800" b="1" i="0" kern="1200" dirty="0" smtClean="0">
              <a:solidFill>
                <a:schemeClr val="tx1"/>
              </a:solidFill>
            </a:rPr>
            <a:t>ACQUIRED PELLICLE</a:t>
          </a:r>
          <a:endParaRPr lang="en-IN" sz="2800" i="0" kern="1200" dirty="0">
            <a:solidFill>
              <a:schemeClr val="tx1"/>
            </a:solidFill>
          </a:endParaRPr>
        </a:p>
      </dsp:txBody>
      <dsp:txXfrm>
        <a:off x="2403273" y="3394472"/>
        <a:ext cx="3423052" cy="11314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A988A-DA2C-40A9-A824-94BE6F222F1B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E03ECA-3794-4D9D-9078-A55F35CC53E8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Transport to surface </a:t>
          </a:r>
          <a:endParaRPr lang="en-IN" sz="2400" kern="1200" dirty="0"/>
        </a:p>
      </dsp:txBody>
      <dsp:txXfrm>
        <a:off x="4118" y="1357788"/>
        <a:ext cx="1981051" cy="1810385"/>
      </dsp:txXfrm>
    </dsp:sp>
    <dsp:sp modelId="{220E5D75-2D7D-47A3-AF22-9FE04390356E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Initial adhesion		 </a:t>
          </a:r>
          <a:endParaRPr lang="en-IN" sz="2400" kern="1200" dirty="0"/>
        </a:p>
      </dsp:txBody>
      <dsp:txXfrm>
        <a:off x="2084222" y="1357788"/>
        <a:ext cx="1981051" cy="1810385"/>
      </dsp:txXfrm>
    </dsp:sp>
    <dsp:sp modelId="{ED483F30-368A-4859-B984-E4C946FE43C9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Attachment </a:t>
          </a:r>
          <a:endParaRPr lang="en-IN" sz="2400" kern="1200" dirty="0"/>
        </a:p>
      </dsp:txBody>
      <dsp:txXfrm>
        <a:off x="4164326" y="1357788"/>
        <a:ext cx="1981051" cy="1810385"/>
      </dsp:txXfrm>
    </dsp:sp>
    <dsp:sp modelId="{89D2E772-7007-47C5-904C-2FA2A776645F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Colonization of surface &amp; </a:t>
          </a:r>
          <a:r>
            <a:rPr lang="en-US" sz="2400" b="1" kern="1200" dirty="0" err="1" smtClean="0"/>
            <a:t>biofilm</a:t>
          </a:r>
          <a:r>
            <a:rPr lang="en-US" sz="2400" b="1" kern="1200" dirty="0" smtClean="0"/>
            <a:t> formation</a:t>
          </a:r>
          <a:endParaRPr lang="en-IN" sz="2400" kern="1200" dirty="0"/>
        </a:p>
      </dsp:txBody>
      <dsp:txXfrm>
        <a:off x="6244430" y="1357788"/>
        <a:ext cx="1981051" cy="18103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ABC988-2571-41E8-8986-73373303DE7B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5-20 nm from the surface</a:t>
          </a:r>
          <a:endParaRPr lang="en-IN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rgbClr val="FF0000"/>
              </a:solidFill>
            </a:rPr>
            <a:t>REVERSIBLE </a:t>
          </a:r>
          <a:r>
            <a:rPr lang="en-US" sz="2300" b="1" kern="1200" dirty="0" smtClean="0"/>
            <a:t>binding takes place</a:t>
          </a:r>
          <a:endParaRPr lang="en-IN" sz="2300" kern="1200" dirty="0"/>
        </a:p>
      </dsp:txBody>
      <dsp:txXfrm rot="5400000">
        <a:off x="5012703" y="-1901980"/>
        <a:ext cx="1166849" cy="5266944"/>
      </dsp:txXfrm>
    </dsp:sp>
    <dsp:sp modelId="{19DFB3CD-2AF3-4460-B73A-10EBD0A0E12C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Secondary minimum </a:t>
          </a:r>
          <a:endParaRPr lang="en-IN" sz="3000" kern="1200" dirty="0"/>
        </a:p>
      </dsp:txBody>
      <dsp:txXfrm>
        <a:off x="0" y="2209"/>
        <a:ext cx="2962656" cy="1458562"/>
      </dsp:txXfrm>
    </dsp:sp>
    <dsp:sp modelId="{7FBB2B22-1642-4398-AF7B-C1FB1B65AE8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b="1" kern="1200" dirty="0" smtClean="0"/>
            <a:t>an energy barrier to adhesion</a:t>
          </a:r>
          <a:endParaRPr lang="en-IN" sz="2300" kern="1200" dirty="0"/>
        </a:p>
      </dsp:txBody>
      <dsp:txXfrm rot="5400000">
        <a:off x="5012703" y="-370490"/>
        <a:ext cx="1166849" cy="5266944"/>
      </dsp:txXfrm>
    </dsp:sp>
    <dsp:sp modelId="{0A35D440-39D5-45EB-8901-E77032C86A3A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Positive maximum </a:t>
          </a:r>
          <a:endParaRPr lang="en-IN" sz="3000" kern="1200" dirty="0"/>
        </a:p>
      </dsp:txBody>
      <dsp:txXfrm>
        <a:off x="0" y="1533700"/>
        <a:ext cx="2962656" cy="1458562"/>
      </dsp:txXfrm>
    </dsp:sp>
    <dsp:sp modelId="{A53A35E5-2CE9-4719-8120-4E5A54BC2287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b="1" kern="1200" dirty="0" smtClean="0"/>
            <a:t>located at &lt;2 nm away from the surface</a:t>
          </a:r>
          <a:endParaRPr lang="en-IN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b="1" kern="1200" dirty="0" smtClean="0">
              <a:solidFill>
                <a:srgbClr val="FF0000"/>
              </a:solidFill>
            </a:rPr>
            <a:t>IRREVERSIBLE</a:t>
          </a:r>
          <a:r>
            <a:rPr lang="en-IN" sz="2300" b="1" kern="1200" dirty="0" smtClean="0"/>
            <a:t> adhesion is established</a:t>
          </a:r>
          <a:endParaRPr lang="en-IN" sz="2300" kern="1200" dirty="0"/>
        </a:p>
      </dsp:txBody>
      <dsp:txXfrm rot="5400000">
        <a:off x="5012703" y="1160999"/>
        <a:ext cx="1166849" cy="5266944"/>
      </dsp:txXfrm>
    </dsp:sp>
    <dsp:sp modelId="{1B25BBAA-B1E5-475B-ABC3-881A3ACA6934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b="1" kern="1200" dirty="0" smtClean="0"/>
            <a:t>A steep primary minimum</a:t>
          </a:r>
          <a:endParaRPr lang="en-IN" sz="3000" kern="1200" dirty="0"/>
        </a:p>
      </dsp:txBody>
      <dsp:txXfrm>
        <a:off x="0" y="3065190"/>
        <a:ext cx="2962656" cy="14585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43312-831A-41C0-BFEB-8F31783B57F7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B262A6-0EF7-49D9-B5EC-9AA6B674C5DB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chemeClr val="tx1"/>
              </a:solidFill>
            </a:rPr>
            <a:t>Antibiotic resistance</a:t>
          </a:r>
          <a:endParaRPr lang="en-IN" sz="2800" b="1" kern="1200" dirty="0">
            <a:solidFill>
              <a:schemeClr val="tx1"/>
            </a:solidFill>
          </a:endParaRPr>
        </a:p>
      </dsp:txBody>
      <dsp:txXfrm>
        <a:off x="411480" y="62481"/>
        <a:ext cx="5760720" cy="738000"/>
      </dsp:txXfrm>
    </dsp:sp>
    <dsp:sp modelId="{C8BBAAAA-DB11-4E9C-A8D9-4C1E384E5D64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6096D6-FE63-424F-B435-592EA6C006D8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chemeClr val="tx1"/>
              </a:solidFill>
            </a:rPr>
            <a:t>Growth of beneficial species</a:t>
          </a:r>
          <a:endParaRPr lang="en-IN" sz="2800" b="1" kern="1200" dirty="0">
            <a:solidFill>
              <a:schemeClr val="tx1"/>
            </a:solidFill>
          </a:endParaRPr>
        </a:p>
      </dsp:txBody>
      <dsp:txXfrm>
        <a:off x="411480" y="1196481"/>
        <a:ext cx="5760720" cy="738000"/>
      </dsp:txXfrm>
    </dsp:sp>
    <dsp:sp modelId="{FBE04D4D-E8A7-4CE1-8502-E3BE7CF3A91C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AF30B4-7086-4191-A961-79DB34373D08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chemeClr val="tx1"/>
              </a:solidFill>
            </a:rPr>
            <a:t>Decrease in competitors</a:t>
          </a:r>
          <a:endParaRPr lang="en-IN" sz="2800" b="1" kern="1200" dirty="0">
            <a:solidFill>
              <a:schemeClr val="tx1"/>
            </a:solidFill>
          </a:endParaRPr>
        </a:p>
      </dsp:txBody>
      <dsp:txXfrm>
        <a:off x="411480" y="2330481"/>
        <a:ext cx="5760720" cy="738000"/>
      </dsp:txXfrm>
    </dsp:sp>
    <dsp:sp modelId="{3129C80B-6024-4751-A16E-C68997A1721E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2CBF96-E472-4A58-AE86-6649E2A5E3CC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chemeClr val="tx1"/>
              </a:solidFill>
            </a:rPr>
            <a:t>Reduction of host resistance</a:t>
          </a:r>
          <a:endParaRPr lang="en-IN" sz="2800" b="1" kern="1200" dirty="0">
            <a:solidFill>
              <a:schemeClr val="tx1"/>
            </a:solidFill>
          </a:endParaRPr>
        </a:p>
      </dsp:txBody>
      <dsp:txXfrm>
        <a:off x="411480" y="3464481"/>
        <a:ext cx="5760720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6AD4-C188-4252-9CBA-62DA61260B16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6A627-AC2E-45CE-AB10-F15E1193F43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6A627-AC2E-45CE-AB10-F15E1193F433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1170-7F8D-47DE-BBB5-881389F6CD3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A79A-5DD1-4E32-8F77-3BF7352D94D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75F-D307-40E2-B1B2-CA7C56958EFC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B665-41D5-4F79-BECA-A2A1561496C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1B-7808-4D23-890D-226A76DA2A2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9DCA-5F06-4896-9051-A9DB0958430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069-07AB-449D-9977-783469B7376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1670-7C25-45FA-A630-4A482C70EDF4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BE44-9037-4AB5-ACAA-0A6828D6743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CA3D-110F-491E-915E-C5FE8B5A337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120-971A-4C35-9E2E-284313035A63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2FE2-B55F-4EE9-A9D8-C490BB7AF61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429000"/>
            <a:ext cx="7772400" cy="1470025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C00000"/>
                </a:solidFill>
                <a:latin typeface="Algerian" pitchFamily="82" charset="0"/>
              </a:rPr>
              <a:t>DENTAL PLAQUE</a:t>
            </a:r>
            <a:endParaRPr lang="en-IN" sz="40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1472" y="785794"/>
            <a:ext cx="821537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atin typeface="Algerian" pitchFamily="82" charset="0"/>
              </a:rPr>
              <a:t>RUNGTA COLLEGE OF DENTAL SCIENCES AND RESEARCH,BHILAI</a:t>
            </a:r>
            <a:endParaRPr lang="en-IN" sz="3200" b="1" dirty="0">
              <a:latin typeface="Algerian" pitchFamily="82" charset="0"/>
            </a:endParaRPr>
          </a:p>
        </p:txBody>
      </p:sp>
      <p:pic>
        <p:nvPicPr>
          <p:cNvPr id="6" name="Picture 5" descr="rungta logo">
            <a:extLst>
              <a:ext uri="{FF2B5EF4-FFF2-40B4-BE49-F238E27FC236}">
                <a16:creationId xmlns:a16="http://schemas.microsoft.com/office/drawing/2014/main" xmlns="" id="{56151898-4EE9-EF39-FD6C-881639E96B4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0024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5143512"/>
            <a:ext cx="3786182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DR PUSHPENDRA YADAV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SR. LECTURER</a:t>
            </a: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DEPT OF PERIODONTOLOGY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/>
              <a:t>Dental plaque is composed primarily of microorganisms</a:t>
            </a:r>
            <a:r>
              <a:rPr lang="en-US" sz="2800" b="1" dirty="0" smtClean="0"/>
              <a:t>…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10000"/>
              </a:lnSpc>
            </a:pPr>
            <a:r>
              <a:rPr lang="en-US" sz="2800" dirty="0" smtClean="0"/>
              <a:t>One gram of plaque contains approximately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bacteria.</a:t>
            </a:r>
            <a:endParaRPr lang="en-IN" sz="2800" dirty="0" smtClean="0"/>
          </a:p>
          <a:p>
            <a:pPr lvl="0" algn="just">
              <a:lnSpc>
                <a:spcPct val="110000"/>
              </a:lnSpc>
            </a:pPr>
            <a:r>
              <a:rPr lang="en-US" sz="2800" dirty="0" smtClean="0"/>
              <a:t>Number of bacteria in </a:t>
            </a:r>
            <a:r>
              <a:rPr lang="en-US" sz="2800" dirty="0" err="1" smtClean="0"/>
              <a:t>supragingival</a:t>
            </a:r>
            <a:r>
              <a:rPr lang="en-US" sz="2800" dirty="0" smtClean="0"/>
              <a:t> plaque on a single tooth surface can exceed 10</a:t>
            </a:r>
            <a:r>
              <a:rPr lang="en-US" sz="2800" baseline="30000" dirty="0" smtClean="0"/>
              <a:t>9</a:t>
            </a:r>
            <a:endParaRPr lang="en-IN" sz="2800" dirty="0" smtClean="0"/>
          </a:p>
          <a:p>
            <a:pPr lvl="0" algn="just">
              <a:lnSpc>
                <a:spcPct val="110000"/>
              </a:lnSpc>
            </a:pPr>
            <a:r>
              <a:rPr lang="en-US" sz="2800" dirty="0" smtClean="0"/>
              <a:t>In a healthy crevice….10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bacteria</a:t>
            </a:r>
            <a:endParaRPr lang="en-IN" sz="2800" dirty="0" smtClean="0"/>
          </a:p>
          <a:p>
            <a:pPr lvl="0" algn="just">
              <a:lnSpc>
                <a:spcPct val="110000"/>
              </a:lnSpc>
            </a:pPr>
            <a:r>
              <a:rPr lang="en-US" sz="2800" dirty="0" smtClean="0"/>
              <a:t>In a periodontal deep pocket… &gt;10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bacteria </a:t>
            </a:r>
            <a:endParaRPr lang="en-IN" sz="2800" dirty="0" smtClean="0"/>
          </a:p>
          <a:p>
            <a:pPr algn="just">
              <a:lnSpc>
                <a:spcPct val="110000"/>
              </a:lnSpc>
            </a:pPr>
            <a:r>
              <a:rPr lang="en-US" sz="2800" dirty="0" smtClean="0"/>
              <a:t>More than 700 distinct microbial species are found in dental plaque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08000" indent="-508000" algn="just">
              <a:lnSpc>
                <a:spcPct val="170000"/>
              </a:lnSpc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Other than bacteria, non bacterial organisms include:</a:t>
            </a:r>
          </a:p>
          <a:p>
            <a:pPr lvl="2" indent="-177800" algn="just">
              <a:lnSpc>
                <a:spcPct val="170000"/>
              </a:lnSpc>
              <a:buFontTx/>
              <a:buChar char="•"/>
              <a:tabLst>
                <a:tab pos="914400" algn="l"/>
              </a:tabLst>
            </a:pPr>
            <a:r>
              <a:rPr lang="en-US" sz="2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Mycoplasma</a:t>
            </a:r>
            <a:endParaRPr lang="en-US" sz="2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lvl="2" indent="-177800" algn="just">
              <a:lnSpc>
                <a:spcPct val="170000"/>
              </a:lnSpc>
              <a:buFontTx/>
              <a:buChar char="•"/>
              <a:tabLst>
                <a:tab pos="914400" algn="l"/>
              </a:tabLs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Yeast</a:t>
            </a:r>
          </a:p>
          <a:p>
            <a:pPr lvl="2" indent="-177800" algn="just">
              <a:lnSpc>
                <a:spcPct val="170000"/>
              </a:lnSpc>
              <a:buFontTx/>
              <a:buChar char="•"/>
              <a:tabLst>
                <a:tab pos="914400" algn="l"/>
              </a:tabLs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Protozoa</a:t>
            </a:r>
          </a:p>
          <a:p>
            <a:pPr lvl="2" indent="-177800" algn="just">
              <a:lnSpc>
                <a:spcPct val="170000"/>
              </a:lnSpc>
              <a:buFontTx/>
              <a:buChar char="•"/>
              <a:tabLst>
                <a:tab pos="914400" algn="l"/>
              </a:tabLs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Viruses</a:t>
            </a:r>
          </a:p>
          <a:p>
            <a:pPr marL="508000" indent="-508000" algn="just">
              <a:lnSpc>
                <a:spcPct val="170000"/>
              </a:lnSpc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Host cells in Dental plaque.</a:t>
            </a:r>
          </a:p>
          <a:p>
            <a:pPr marL="1022350" lvl="2" algn="just">
              <a:lnSpc>
                <a:spcPct val="170000"/>
              </a:lnSpc>
              <a:buFont typeface="Wingdings" pitchFamily="2" charset="2"/>
              <a:buNone/>
              <a:tabLst>
                <a:tab pos="9144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</a:t>
            </a:r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	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Epithelial cells</a:t>
            </a:r>
          </a:p>
          <a:p>
            <a:pPr marL="1022350" lvl="2" algn="just">
              <a:lnSpc>
                <a:spcPct val="170000"/>
              </a:lnSpc>
              <a:buFont typeface="Wingdings" pitchFamily="2" charset="2"/>
              <a:buNone/>
              <a:tabLst>
                <a:tab pos="914400" algn="l"/>
              </a:tabLst>
            </a:pPr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	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Macrophages</a:t>
            </a:r>
          </a:p>
          <a:p>
            <a:pPr marL="1022350" lvl="2" algn="just">
              <a:lnSpc>
                <a:spcPct val="170000"/>
              </a:lnSpc>
              <a:buFont typeface="Wingdings" pitchFamily="2" charset="2"/>
              <a:buNone/>
              <a:tabLst>
                <a:tab pos="914400" algn="l"/>
              </a:tabLst>
            </a:pPr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sym typeface="Wingdings" pitchFamily="2" charset="2"/>
              </a:rPr>
              <a:t>	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Leukocytes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4"/>
          <p:cNvSpPr>
            <a:spLocks noGrp="1"/>
          </p:cNvSpPr>
          <p:nvPr/>
        </p:nvSpPr>
        <p:spPr>
          <a:xfrm>
            <a:off x="6553200" y="56626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FD60D-EB60-49DE-AEFB-807A27B453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819400" y="830263"/>
            <a:ext cx="3912252" cy="442674"/>
          </a:xfrm>
          <a:prstGeom prst="flowChartAlternateProcess">
            <a:avLst/>
          </a:prstGeom>
          <a:solidFill>
            <a:srgbClr val="808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Georgia" pitchFamily="18" charset="0"/>
              </a:rPr>
              <a:t>INTERCELLULAR MATRIX 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990600" y="1897063"/>
            <a:ext cx="1541197" cy="44267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Georgia" pitchFamily="18" charset="0"/>
              </a:rPr>
              <a:t>ORGANIC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172200" y="1897063"/>
            <a:ext cx="1943163" cy="44267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Georgia" pitchFamily="18" charset="0"/>
              </a:rPr>
              <a:t>INORGANIC 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1592263"/>
            <a:ext cx="2667000" cy="27265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Georgia" pitchFamily="18" charset="0"/>
              </a:rPr>
              <a:t>Saliva, gingival </a:t>
            </a:r>
            <a:r>
              <a:rPr lang="en-US" sz="2000" b="1" dirty="0" err="1" smtClean="0">
                <a:latin typeface="Georgia" pitchFamily="18" charset="0"/>
              </a:rPr>
              <a:t>crevicular</a:t>
            </a:r>
            <a:r>
              <a:rPr lang="en-US" sz="2000" b="1" dirty="0" smtClean="0">
                <a:latin typeface="Georgia" pitchFamily="18" charset="0"/>
              </a:rPr>
              <a:t> fluid, and bacterial products. 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8600" y="3557032"/>
            <a:ext cx="2895600" cy="1804749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Georgia" pitchFamily="18" charset="0"/>
              </a:rPr>
              <a:t>Polysaccharides</a:t>
            </a:r>
          </a:p>
          <a:p>
            <a:pPr algn="ctr"/>
            <a:r>
              <a:rPr lang="en-US" sz="2000" b="1" dirty="0" smtClean="0">
                <a:latin typeface="Georgia" pitchFamily="18" charset="0"/>
              </a:rPr>
              <a:t>Proteins </a:t>
            </a:r>
            <a:r>
              <a:rPr lang="en-US" sz="2000" b="1" dirty="0" err="1" smtClean="0">
                <a:latin typeface="Georgia" pitchFamily="18" charset="0"/>
              </a:rPr>
              <a:t>Glycoproteins</a:t>
            </a:r>
            <a:endParaRPr lang="en-US" sz="2000" b="1" dirty="0" smtClean="0">
              <a:latin typeface="Georgia" pitchFamily="18" charset="0"/>
            </a:endParaRPr>
          </a:p>
          <a:p>
            <a:pPr algn="ctr"/>
            <a:r>
              <a:rPr lang="en-US" sz="2000" b="1" dirty="0" smtClean="0">
                <a:latin typeface="Georgia" pitchFamily="18" charset="0"/>
              </a:rPr>
              <a:t>Lipids</a:t>
            </a:r>
          </a:p>
          <a:p>
            <a:pPr algn="ctr"/>
            <a:r>
              <a:rPr lang="en-US" sz="2000" b="1" dirty="0" smtClean="0">
                <a:latin typeface="Georgia" pitchFamily="18" charset="0"/>
              </a:rPr>
              <a:t>DNA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096000" y="3344863"/>
            <a:ext cx="2819400" cy="214526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Georgia" pitchFamily="18" charset="0"/>
              </a:rPr>
              <a:t>Calcium </a:t>
            </a:r>
          </a:p>
          <a:p>
            <a:pPr algn="ctr"/>
            <a:r>
              <a:rPr lang="en-US" sz="2000" b="1" dirty="0" smtClean="0">
                <a:latin typeface="Georgia" pitchFamily="18" charset="0"/>
              </a:rPr>
              <a:t>Phosphorus</a:t>
            </a:r>
          </a:p>
          <a:p>
            <a:pPr algn="ctr"/>
            <a:r>
              <a:rPr lang="en-US" sz="2000" b="1" dirty="0" smtClean="0">
                <a:latin typeface="Georgia" pitchFamily="18" charset="0"/>
              </a:rPr>
              <a:t>Traces : Sodium, potassium, fluoride and other minerals</a:t>
            </a:r>
            <a:endParaRPr lang="en-US" sz="2000" b="1" dirty="0">
              <a:latin typeface="Georgia" pitchFamily="18" charset="0"/>
            </a:endParaRPr>
          </a:p>
        </p:txBody>
      </p:sp>
      <p:cxnSp>
        <p:nvCxnSpPr>
          <p:cNvPr id="11" name="Straight Arrow Connector 10"/>
          <p:cNvCxnSpPr>
            <a:endCxn id="6" idx="3"/>
          </p:cNvCxnSpPr>
          <p:nvPr/>
        </p:nvCxnSpPr>
        <p:spPr>
          <a:xfrm rot="10800000" flipV="1">
            <a:off x="2531798" y="1287462"/>
            <a:ext cx="1659203" cy="83093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1"/>
          </p:cNvCxnSpPr>
          <p:nvPr/>
        </p:nvCxnSpPr>
        <p:spPr>
          <a:xfrm rot="16200000" flipH="1">
            <a:off x="5051132" y="997331"/>
            <a:ext cx="845463" cy="139667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1524000" y="2354263"/>
            <a:ext cx="228600" cy="1219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162800" y="2354263"/>
            <a:ext cx="228600" cy="990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CLASSIFICATION 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US" sz="3200" dirty="0" smtClean="0"/>
              <a:t>According to its Location : </a:t>
            </a:r>
            <a:r>
              <a:rPr lang="en-US" sz="3200" b="1" dirty="0" err="1" smtClean="0"/>
              <a:t>Listgarten</a:t>
            </a:r>
            <a:r>
              <a:rPr lang="en-US" sz="3200" b="1" dirty="0" smtClean="0"/>
              <a:t> (1976)</a:t>
            </a:r>
            <a:r>
              <a:rPr lang="en-US" sz="3200" dirty="0" smtClean="0"/>
              <a:t> 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899592" y="1628800"/>
            <a:ext cx="2520280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initiation and development of gingivitis</a:t>
            </a:r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5724128" y="1556792"/>
            <a:ext cx="2376264" cy="14401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critical in calculus formation and root caries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2411760" y="5733256"/>
            <a:ext cx="2304256" cy="9807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Tooth associated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4932040" y="5661248"/>
            <a:ext cx="2304256" cy="9807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Tissue associated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7020272" y="3789040"/>
            <a:ext cx="1872208" cy="24482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tissue destruction that characterizes different forms of </a:t>
            </a:r>
            <a:r>
              <a:rPr lang="en-US" dirty="0" err="1" smtClean="0"/>
              <a:t>periodontitis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1331640" y="4653136"/>
            <a:ext cx="1512168" cy="1800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critical in calculus formation and root caries</a:t>
            </a:r>
            <a:endParaRPr lang="en-IN" dirty="0" smtClean="0"/>
          </a:p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14</a:t>
            </a:fld>
            <a:endParaRPr lang="en-IN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81000" y="292102"/>
          <a:ext cx="8382000" cy="633729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94000"/>
                <a:gridCol w="2794000"/>
                <a:gridCol w="2794000"/>
              </a:tblGrid>
              <a:tr h="842531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Georgia" pitchFamily="18" charset="0"/>
                        </a:rPr>
                        <a:t>Characteristic </a:t>
                      </a:r>
                      <a:endParaRPr lang="en-US" sz="2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Georgia" pitchFamily="18" charset="0"/>
                        </a:rPr>
                        <a:t>Supragingival</a:t>
                      </a:r>
                      <a:r>
                        <a:rPr lang="en-US" sz="2200" b="1" dirty="0" smtClean="0">
                          <a:latin typeface="Georgia" pitchFamily="18" charset="0"/>
                        </a:rPr>
                        <a:t> Plaque</a:t>
                      </a:r>
                      <a:endParaRPr lang="en-US" sz="2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Georgia" pitchFamily="18" charset="0"/>
                        </a:rPr>
                        <a:t>Subgingival</a:t>
                      </a:r>
                      <a:r>
                        <a:rPr lang="en-US" sz="2200" b="1" dirty="0" smtClean="0">
                          <a:latin typeface="Georgia" pitchFamily="18" charset="0"/>
                        </a:rPr>
                        <a:t> Plaque</a:t>
                      </a:r>
                      <a:endParaRPr lang="en-US" sz="22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08849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Georgia" pitchFamily="18" charset="0"/>
                        </a:rPr>
                        <a:t>Microrganisms</a:t>
                      </a:r>
                      <a:r>
                        <a:rPr lang="en-US" sz="2200" b="1" baseline="0" dirty="0" smtClean="0">
                          <a:latin typeface="Georgia" pitchFamily="18" charset="0"/>
                        </a:rPr>
                        <a:t> </a:t>
                      </a:r>
                      <a:endParaRPr lang="en-US" sz="2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Georgia" pitchFamily="18" charset="0"/>
                        </a:rPr>
                        <a:t>Gram-positive</a:t>
                      </a:r>
                      <a:r>
                        <a:rPr lang="en-US" sz="22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Georgia" pitchFamily="18" charset="0"/>
                        </a:rPr>
                        <a:t>cocci</a:t>
                      </a:r>
                      <a:r>
                        <a:rPr lang="en-US" sz="2200" b="1" baseline="0" dirty="0" smtClean="0">
                          <a:latin typeface="Georgia" pitchFamily="18" charset="0"/>
                        </a:rPr>
                        <a:t> and rods, aerobic</a:t>
                      </a:r>
                      <a:endParaRPr lang="en-US" sz="2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Georgia" pitchFamily="18" charset="0"/>
                        </a:rPr>
                        <a:t>Anaerobic, gram-negative</a:t>
                      </a:r>
                    </a:p>
                    <a:p>
                      <a:endParaRPr lang="en-US" sz="2200" b="1" dirty="0" smtClean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90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Source of nutrients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Saliva and ingested food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Gcf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exudate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and leucocytes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169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Origin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Salivary </a:t>
                      </a: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glycoproteins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for acquired pellicle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Downgrowth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of bacteria from </a:t>
                      </a: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supragingival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plaque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169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Significance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Supragingival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calculus, gingivitis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Gingivitis, </a:t>
                      </a: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periodontitis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and </a:t>
                      </a: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subgingival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calculus.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err="1" smtClean="0">
                <a:latin typeface="+mj-lt"/>
                <a:ea typeface="Calibri" pitchFamily="34" charset="0"/>
                <a:cs typeface="Arial" pitchFamily="34" charset="0"/>
              </a:rPr>
              <a:t>Subgingival</a:t>
            </a:r>
            <a:r>
              <a:rPr lang="en-US" sz="2800" dirty="0" smtClean="0">
                <a:latin typeface="+mj-lt"/>
                <a:ea typeface="Calibri" pitchFamily="34" charset="0"/>
                <a:cs typeface="Arial" pitchFamily="34" charset="0"/>
              </a:rPr>
              <a:t> plaque can be divided into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dirty="0" smtClean="0">
                <a:latin typeface="+mj-lt"/>
                <a:ea typeface="Calibri" pitchFamily="34" charset="0"/>
                <a:cs typeface="Arial" pitchFamily="34" charset="0"/>
              </a:rPr>
              <a:t>Tooth associated plaque.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dirty="0" smtClean="0">
                <a:latin typeface="+mj-lt"/>
                <a:ea typeface="Calibri" pitchFamily="34" charset="0"/>
                <a:cs typeface="Arial" pitchFamily="34" charset="0"/>
              </a:rPr>
              <a:t>Tissue associated plaque.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57" r="54993" b="44706"/>
          <a:stretch>
            <a:fillRect/>
          </a:stretch>
        </p:blipFill>
        <p:spPr bwMode="auto">
          <a:xfrm>
            <a:off x="3851920" y="332656"/>
            <a:ext cx="4824536" cy="6174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611560" y="260648"/>
            <a:ext cx="3024336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dominated by filamentous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oraganisms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and gram positive rods and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cocci</a:t>
            </a:r>
            <a:endParaRPr lang="en-IN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755576" y="1556792"/>
            <a:ext cx="2880320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S.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mitis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S.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sanguis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Actinomyces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viscosus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Actinomyces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naeslundii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and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Eubacterium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species.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933056"/>
            <a:ext cx="3384376" cy="17281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lacks the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intermicrobial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matrix and contains gram negative rods and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cocci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large number of filaments, flagellated rods and spirochetes</a:t>
            </a:r>
            <a:endParaRPr lang="en-IN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39552" y="5733256"/>
            <a:ext cx="4536504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S.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oralis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S.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intermedius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P.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gingivalis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P.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intermedia</a:t>
            </a:r>
            <a:r>
              <a:rPr lang="en-US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T. forsythia, F. </a:t>
            </a:r>
            <a:r>
              <a:rPr lang="en-US" sz="20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nucleatum</a:t>
            </a:r>
            <a:r>
              <a:rPr lang="en-US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</a:rPr>
              <a:t>The term '</a:t>
            </a:r>
            <a:r>
              <a:rPr lang="en-IN" sz="3200" b="1" dirty="0" err="1" smtClean="0">
                <a:solidFill>
                  <a:srgbClr val="C00000"/>
                </a:solidFill>
              </a:rPr>
              <a:t>biofilm</a:t>
            </a:r>
            <a:r>
              <a:rPr lang="en-IN" sz="3200" b="1" dirty="0" smtClean="0">
                <a:solidFill>
                  <a:srgbClr val="C00000"/>
                </a:solidFill>
              </a:rPr>
              <a:t>' was first used by</a:t>
            </a:r>
            <a:r>
              <a:rPr lang="en-IN" sz="3200" b="1" dirty="0" smtClean="0">
                <a:solidFill>
                  <a:srgbClr val="002060"/>
                </a:solidFill>
              </a:rPr>
              <a:t> …….</a:t>
            </a:r>
            <a:r>
              <a:rPr lang="en-IN" sz="3200" b="1" dirty="0" err="1" smtClean="0">
                <a:solidFill>
                  <a:srgbClr val="002060"/>
                </a:solidFill>
              </a:rPr>
              <a:t>Costerton</a:t>
            </a:r>
            <a:r>
              <a:rPr lang="en-IN" sz="3200" b="1" dirty="0" smtClean="0">
                <a:solidFill>
                  <a:srgbClr val="002060"/>
                </a:solidFill>
              </a:rPr>
              <a:t> et al 1978.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BIOFILM…</a:t>
            </a:r>
            <a:r>
              <a:rPr lang="en-US" sz="2800" dirty="0" smtClean="0"/>
              <a:t>…….“a </a:t>
            </a:r>
            <a:r>
              <a:rPr lang="en-US" sz="2800" dirty="0" err="1" smtClean="0"/>
              <a:t>microbially</a:t>
            </a:r>
            <a:r>
              <a:rPr lang="en-US" sz="2800" dirty="0" smtClean="0"/>
              <a:t> derived sessile community characterized by cells that are irreversibly attached to a substratum or interface or to each other, embedded in a matrix of extracellular polymeric substances that they have produced, and exhibit an altered phenotype with respect to growth rate and gene transcription.”  					</a:t>
            </a:r>
            <a:r>
              <a:rPr lang="en-US" sz="2800" b="1" dirty="0" err="1" smtClean="0"/>
              <a:t>Donlan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Costerton</a:t>
            </a:r>
            <a:r>
              <a:rPr lang="en-US" sz="2800" b="1" dirty="0" smtClean="0"/>
              <a:t> 2002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STRUCTURE AND COMPOSITION 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IN" sz="2800" dirty="0" smtClean="0"/>
              <a:t>Bacterial micro-colonies, </a:t>
            </a:r>
          </a:p>
          <a:p>
            <a:pPr lvl="0" algn="just">
              <a:lnSpc>
                <a:spcPct val="150000"/>
              </a:lnSpc>
            </a:pPr>
            <a:r>
              <a:rPr lang="en-IN" sz="2800" dirty="0" smtClean="0"/>
              <a:t>An extracellular slime layer (</a:t>
            </a:r>
            <a:r>
              <a:rPr lang="en-IN" sz="2800" dirty="0" err="1" smtClean="0"/>
              <a:t>exopolysaccharide</a:t>
            </a:r>
            <a:r>
              <a:rPr lang="en-IN" sz="2800" dirty="0" smtClean="0"/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IN" sz="2800" dirty="0" smtClean="0"/>
              <a:t>Fluid Nutrient channel, </a:t>
            </a:r>
          </a:p>
          <a:p>
            <a:pPr lvl="0" algn="just">
              <a:lnSpc>
                <a:spcPct val="150000"/>
              </a:lnSpc>
            </a:pPr>
            <a:r>
              <a:rPr lang="en-IN" sz="2800" dirty="0" smtClean="0"/>
              <a:t>Primitive communicative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PLAQUAS A BIOFILM…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19</a:t>
            </a:fld>
            <a:endParaRPr lang="en-IN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04800" y="838200"/>
          <a:ext cx="838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285860"/>
          <a:ext cx="8215371" cy="434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5161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694623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Affective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Desire 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Composition </a:t>
                      </a:r>
                      <a:endParaRPr kumimoji="0" lang="en-US" sz="16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Changing views of plaque</a:t>
                      </a:r>
                      <a:endParaRPr lang="en-US" sz="16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Plaque as a </a:t>
                      </a:r>
                      <a:r>
                        <a:rPr kumimoji="0" lang="en-US" sz="160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biofilm</a:t>
                      </a:r>
                      <a:endParaRPr kumimoji="0" lang="en-US" sz="16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Plaque formation at </a:t>
                      </a:r>
                      <a:r>
                        <a:rPr kumimoji="0" lang="en-US" sz="160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ultrastructural</a:t>
                      </a: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level</a:t>
                      </a:r>
                      <a:endParaRPr kumimoji="0" lang="en-US" sz="16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Must 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Physiologic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PLAQUE FORMATION AT THE ULTRASTRUCTURAL LEVEL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endParaRPr lang="en-US" sz="2800" dirty="0" smtClean="0"/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/>
              <a:t>Formation of the pellicle on the tooth surface </a:t>
            </a:r>
            <a:endParaRPr lang="en-IN" sz="2800" dirty="0" smtClean="0"/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/>
              <a:t>Initial adhesion and attachment of bacteria</a:t>
            </a:r>
            <a:endParaRPr lang="en-IN" sz="2800" dirty="0" smtClean="0"/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/>
              <a:t>Colonization and plaque maturation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u="sng" dirty="0" smtClean="0"/>
              <a:t>FORMATION OF PELLICLE</a:t>
            </a:r>
            <a:endParaRPr lang="en-IN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COMPOSITION OF ACQUIRED PELLICLE 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glycoproteins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(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mucins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), 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proline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-rich proteins,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phosphoproteins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(e.g.,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statherin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), 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histidine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-rich proteins, enzymes (e.g., </a:t>
            </a:r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α-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amylase)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ULTRASTRUCTURE OF PELLICLE</a:t>
            </a:r>
            <a:endParaRPr lang="en-IN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00050" indent="-400050" algn="just">
              <a:lnSpc>
                <a:spcPct val="140000"/>
              </a:lnSpc>
              <a:buFont typeface="Wingdings" pitchFamily="2" charset="2"/>
              <a:buChar char="§"/>
              <a:tabLst>
                <a:tab pos="0" algn="l"/>
                <a:tab pos="1828800" algn="l"/>
                <a:tab pos="2286000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Thickness - 30 - 100 nm</a:t>
            </a:r>
          </a:p>
          <a:p>
            <a:pPr marL="400050" indent="-400050" algn="just">
              <a:lnSpc>
                <a:spcPct val="140000"/>
              </a:lnSpc>
              <a:buFont typeface="Wingdings" pitchFamily="2" charset="2"/>
              <a:buChar char="§"/>
              <a:tabLst>
                <a:tab pos="0" algn="l"/>
                <a:tab pos="1828800" algn="l"/>
                <a:tab pos="2286000" algn="l"/>
              </a:tabLst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 hr pellicle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Granular structures which form globules, that connect to the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Hydroxyapatite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surface via stalk like structures.</a:t>
            </a:r>
          </a:p>
          <a:p>
            <a:pPr marL="400050" indent="-400050" algn="just">
              <a:lnSpc>
                <a:spcPct val="140000"/>
              </a:lnSpc>
              <a:buFont typeface="Wingdings" pitchFamily="2" charset="2"/>
              <a:buChar char="§"/>
              <a:tabLst>
                <a:tab pos="0" algn="l"/>
                <a:tab pos="1828800" algn="l"/>
                <a:tab pos="2286000" algn="l"/>
              </a:tabLst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24 hrs pellicle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Globular structures get covered up by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fibrillar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particles : 500 - 900 nm thick.</a:t>
            </a:r>
          </a:p>
          <a:p>
            <a:pPr marL="400050" indent="-400050" algn="just">
              <a:lnSpc>
                <a:spcPct val="140000"/>
              </a:lnSpc>
              <a:buFont typeface="Wingdings" pitchFamily="2" charset="2"/>
              <a:buChar char="§"/>
              <a:tabLst>
                <a:tab pos="0" algn="l"/>
                <a:tab pos="1828800" algn="l"/>
                <a:tab pos="2286000" algn="l"/>
              </a:tabLst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36 hrs pellicle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: The pellicle becomes smooth, globular.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The mechanisms involved in enamel pellicle formation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Electrostatic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Van </a:t>
            </a:r>
            <a:r>
              <a:rPr lang="en-IN" sz="2800" dirty="0" err="1" smtClean="0"/>
              <a:t>der</a:t>
            </a:r>
            <a:r>
              <a:rPr lang="en-IN" sz="2800" dirty="0" smtClean="0"/>
              <a:t> Waals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Hydrophobic forces.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INITIAL ADHESION/ATTACHMENT OF BACTERIA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Phase 1: Transport to the tooth surface of the bacterium through: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Brownian motion (40 µm/hour)</a:t>
            </a:r>
            <a:endParaRPr lang="en-IN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Sedimentation of microorganisms</a:t>
            </a:r>
            <a:endParaRPr lang="en-IN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Liquid flow</a:t>
            </a:r>
            <a:endParaRPr lang="en-IN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Active bacterial movement (</a:t>
            </a:r>
            <a:r>
              <a:rPr lang="en-US" b="1" dirty="0" err="1" smtClean="0"/>
              <a:t>chemotactic</a:t>
            </a:r>
            <a:r>
              <a:rPr lang="en-US" b="1" dirty="0" smtClean="0"/>
              <a:t> activity)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Phase 2: Initial adhesion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227449" y="4607868"/>
            <a:ext cx="4461478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Initial, reversible adhesion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925484" y="2550468"/>
            <a:ext cx="5254965" cy="707231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Long range &amp; short range forces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770249" y="3312468"/>
            <a:ext cx="5562600" cy="1273016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Van </a:t>
            </a: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der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Waals attractive forces &amp; electrostatic repulsive forces.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160649" y="1788468"/>
            <a:ext cx="6822702" cy="707231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Interactions between bacterium &amp; surface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DLVO THEORY OF COLLOID STABILITY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+mj-lt"/>
              </a:rPr>
              <a:t>Derjaguin</a:t>
            </a:r>
            <a:r>
              <a:rPr lang="en-US" sz="2800" b="1" dirty="0" smtClean="0">
                <a:latin typeface="+mj-lt"/>
              </a:rPr>
              <a:t>, Landau, </a:t>
            </a:r>
            <a:r>
              <a:rPr lang="en-US" sz="2800" b="1" dirty="0" err="1" smtClean="0">
                <a:latin typeface="+mj-lt"/>
              </a:rPr>
              <a:t>Verwey</a:t>
            </a:r>
            <a:r>
              <a:rPr lang="en-US" sz="2800" b="1" dirty="0" smtClean="0">
                <a:latin typeface="+mj-lt"/>
              </a:rPr>
              <a:t>, &amp; </a:t>
            </a:r>
            <a:r>
              <a:rPr lang="en-US" sz="2800" b="1" dirty="0" err="1" smtClean="0">
                <a:latin typeface="+mj-lt"/>
              </a:rPr>
              <a:t>Overbeek</a:t>
            </a:r>
            <a:r>
              <a:rPr lang="en-US" sz="2800" b="1" dirty="0" smtClean="0">
                <a:latin typeface="+mj-lt"/>
              </a:rPr>
              <a:t> (DLVO) theory have  postulated that above a separation distance of 1nm, the summation of previous two forces describes total long range interaction, also called as </a:t>
            </a:r>
            <a:r>
              <a:rPr lang="en-US" sz="2800" b="1" i="1" dirty="0" smtClean="0">
                <a:latin typeface="+mj-lt"/>
              </a:rPr>
              <a:t>Total Gibbs energy (G</a:t>
            </a:r>
            <a:r>
              <a:rPr lang="en-US" sz="2800" b="1" i="1" baseline="-25000" dirty="0" smtClean="0">
                <a:latin typeface="+mj-lt"/>
              </a:rPr>
              <a:t>TOT</a:t>
            </a:r>
            <a:r>
              <a:rPr lang="en-US" sz="2800" b="1" i="1" dirty="0" smtClean="0">
                <a:latin typeface="+mj-lt"/>
              </a:rPr>
              <a:t>).</a:t>
            </a:r>
            <a:endParaRPr lang="en-US" sz="2800" b="1" i="1" baseline="-25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G</a:t>
            </a:r>
            <a:r>
              <a:rPr lang="en-US" sz="3600" b="1" baseline="-25000" dirty="0" smtClean="0"/>
              <a:t>TOT</a:t>
            </a:r>
            <a:r>
              <a:rPr lang="en-US" sz="3600" b="1" dirty="0" smtClean="0"/>
              <a:t> for most bacteria consists of </a:t>
            </a:r>
            <a:endParaRPr lang="en-IN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</a:t>
            </a:fld>
            <a:endParaRPr lang="en-IN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1472" y="1005840"/>
          <a:ext cx="8229600" cy="278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pitchFamily="34" charset="0"/>
                        </a:rPr>
                        <a:t>Changing concepts of dental plaque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pitchFamily="34" charset="0"/>
                        </a:rPr>
                        <a:t>Microbial specificity of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pitchFamily="34" charset="0"/>
                        </a:rPr>
                        <a:t>Key characteristics of periodontal pathogens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Phase 3: Attachment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Firm anchorage between bacterium and surface </a:t>
            </a:r>
            <a:endParaRPr lang="en-IN" sz="28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Specific interactions (covalent, ionic, or hydrogen bonding)</a:t>
            </a:r>
            <a:endParaRPr lang="en-IN" sz="28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Direct contact or bridging true extracellular filamentous appendages.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/>
              <a:t>On a rough surface, bacteria are better protected against shear forces so that a change from reversible to irreversible bonding occurs more easily and more frequently.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The substratum surface free energy becomes important when the water film between the interacting surfaces has to be removed before short-range forces can be involved. </a:t>
            </a:r>
            <a:endParaRPr lang="en-IN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The bonding between bacteria and pellicle is mediated by specific extracellular </a:t>
            </a:r>
            <a:r>
              <a:rPr lang="en-IN" sz="2800" dirty="0" err="1" smtClean="0"/>
              <a:t>proteinaceous</a:t>
            </a:r>
            <a:r>
              <a:rPr lang="en-IN" sz="2800" dirty="0" smtClean="0"/>
              <a:t> components (adhesions) of the organism and complementary receptors (i.e., proteins, </a:t>
            </a:r>
            <a:r>
              <a:rPr lang="en-IN" sz="2800" dirty="0" err="1" smtClean="0"/>
              <a:t>glycoproteins</a:t>
            </a:r>
            <a:r>
              <a:rPr lang="en-IN" sz="2800" dirty="0" smtClean="0"/>
              <a:t>, or polysaccharides) on the surface (e.g., pellicle) and is species specific.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/>
            <a:r>
              <a:rPr lang="en-US" sz="2800" dirty="0" smtClean="0"/>
              <a:t>Streptococci -  Principal early colonizers</a:t>
            </a:r>
            <a:endParaRPr lang="en-IN" sz="2800" dirty="0" smtClean="0"/>
          </a:p>
          <a:p>
            <a:pPr lvl="1" algn="just"/>
            <a:r>
              <a:rPr lang="en-US" dirty="0" smtClean="0"/>
              <a:t>Bind to acidic </a:t>
            </a:r>
            <a:r>
              <a:rPr lang="en-US" dirty="0" err="1" smtClean="0"/>
              <a:t>proline</a:t>
            </a:r>
            <a:r>
              <a:rPr lang="en-US" dirty="0" smtClean="0"/>
              <a:t>-rich-proteins and other receptors in the pellicle, such as α-amylase and </a:t>
            </a:r>
            <a:r>
              <a:rPr lang="en-US" dirty="0" err="1" smtClean="0"/>
              <a:t>sialic</a:t>
            </a:r>
            <a:r>
              <a:rPr lang="en-US" dirty="0" smtClean="0"/>
              <a:t> acid. </a:t>
            </a:r>
            <a:endParaRPr lang="en-IN" dirty="0" smtClean="0"/>
          </a:p>
          <a:p>
            <a:pPr lvl="0" algn="just"/>
            <a:r>
              <a:rPr lang="en-US" sz="2800" dirty="0" err="1" smtClean="0"/>
              <a:t>Actinomyces</a:t>
            </a:r>
            <a:r>
              <a:rPr lang="en-US" sz="2800" dirty="0" smtClean="0"/>
              <a:t> species - Primary colonizers</a:t>
            </a:r>
            <a:endParaRPr lang="en-IN" sz="2800" dirty="0" smtClean="0"/>
          </a:p>
          <a:p>
            <a:pPr lvl="1" algn="just"/>
            <a:r>
              <a:rPr lang="en-US" dirty="0" smtClean="0"/>
              <a:t> A. </a:t>
            </a:r>
            <a:r>
              <a:rPr lang="en-US" dirty="0" err="1" smtClean="0"/>
              <a:t>viscosus</a:t>
            </a:r>
            <a:r>
              <a:rPr lang="en-US" dirty="0" smtClean="0"/>
              <a:t> possesses </a:t>
            </a:r>
            <a:r>
              <a:rPr lang="en-US" dirty="0" err="1" smtClean="0"/>
              <a:t>fimbriae</a:t>
            </a:r>
            <a:r>
              <a:rPr lang="en-US" dirty="0" smtClean="0"/>
              <a:t> that contain </a:t>
            </a:r>
            <a:r>
              <a:rPr lang="en-US" dirty="0" err="1" smtClean="0"/>
              <a:t>adhesins</a:t>
            </a:r>
            <a:r>
              <a:rPr lang="en-US" dirty="0" smtClean="0"/>
              <a:t> that specifically bind to </a:t>
            </a:r>
            <a:r>
              <a:rPr lang="en-US" dirty="0" err="1" smtClean="0"/>
              <a:t>proline</a:t>
            </a:r>
            <a:r>
              <a:rPr lang="en-US" dirty="0" smtClean="0"/>
              <a:t>-rich proteins of the dental pellicle.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Phase 4: Colonization and plaque maturation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When the firmly attached microorganisms start growing and the newly formed bacterial clusters remain attached, </a:t>
            </a:r>
            <a:r>
              <a:rPr lang="en-IN" sz="2800" dirty="0" err="1" smtClean="0"/>
              <a:t>microcolonies</a:t>
            </a:r>
            <a:r>
              <a:rPr lang="en-IN" sz="2800" dirty="0" smtClean="0"/>
              <a:t> or a </a:t>
            </a:r>
            <a:r>
              <a:rPr lang="en-IN" sz="2800" dirty="0" err="1" smtClean="0"/>
              <a:t>biofilm</a:t>
            </a:r>
            <a:r>
              <a:rPr lang="en-IN" sz="2800" dirty="0" smtClean="0"/>
              <a:t> can develop.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COAGGREGATION </a:t>
            </a:r>
            <a:r>
              <a:rPr lang="en-US" sz="2800" dirty="0" smtClean="0"/>
              <a:t>(cell-to-cell recognition of genetically distinct partner cell types) as bacteria possess surface molecules that foster some type of cell-to-cell interaction.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/>
              <a:t>This process occurs primarily through the highly </a:t>
            </a:r>
            <a:r>
              <a:rPr lang="en-IN" sz="2800" b="1" dirty="0" smtClean="0">
                <a:solidFill>
                  <a:srgbClr val="7030A0"/>
                </a:solidFill>
              </a:rPr>
              <a:t>specific </a:t>
            </a:r>
            <a:r>
              <a:rPr lang="en-IN" sz="2800" b="1" dirty="0" err="1" smtClean="0">
                <a:solidFill>
                  <a:srgbClr val="7030A0"/>
                </a:solidFill>
              </a:rPr>
              <a:t>stereochemical</a:t>
            </a:r>
            <a:r>
              <a:rPr lang="en-IN" sz="2800" b="1" dirty="0" smtClean="0">
                <a:solidFill>
                  <a:srgbClr val="7030A0"/>
                </a:solidFill>
              </a:rPr>
              <a:t> interaction of protein and carbohydrate molecules located on the bacterial cell surfaces,</a:t>
            </a:r>
            <a:r>
              <a:rPr lang="en-IN" sz="2800" b="1" dirty="0" smtClean="0"/>
              <a:t> in addition to the less specific interactions resulting from hydrophobic, electrostatic, and van </a:t>
            </a:r>
            <a:r>
              <a:rPr lang="en-IN" sz="2800" b="1" dirty="0" err="1" smtClean="0"/>
              <a:t>der</a:t>
            </a:r>
            <a:r>
              <a:rPr lang="en-IN" sz="2800" b="1" dirty="0" smtClean="0"/>
              <a:t> Waals forces</a:t>
            </a:r>
            <a:endParaRPr lang="en-IN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/>
              <a:t>Each newly accreted cell becomes itself a nascent surface and therefore may act as a </a:t>
            </a:r>
            <a:r>
              <a:rPr lang="en-US" sz="2800" dirty="0" err="1" smtClean="0"/>
              <a:t>coaggregation</a:t>
            </a:r>
            <a:r>
              <a:rPr lang="en-US" sz="2800" dirty="0" smtClean="0"/>
              <a:t> bridge (bridging species) to the next potentially accreting cell type that passes.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dirty="0" smtClean="0"/>
              <a:t>Most </a:t>
            </a:r>
            <a:r>
              <a:rPr lang="en-US" sz="2800" dirty="0" err="1" smtClean="0"/>
              <a:t>coaggregations</a:t>
            </a:r>
            <a:r>
              <a:rPr lang="en-US" sz="2800" dirty="0" smtClean="0"/>
              <a:t> among strains of different genera are mediated by </a:t>
            </a:r>
            <a:r>
              <a:rPr lang="en-US" sz="2800" dirty="0" err="1" smtClean="0"/>
              <a:t>lectin</a:t>
            </a:r>
            <a:r>
              <a:rPr lang="en-US" sz="2800" dirty="0" smtClean="0"/>
              <a:t> like </a:t>
            </a:r>
            <a:r>
              <a:rPr lang="en-US" sz="2800" dirty="0" err="1" smtClean="0"/>
              <a:t>adhesins</a:t>
            </a:r>
            <a:r>
              <a:rPr lang="en-US" sz="2800" dirty="0" smtClean="0"/>
              <a:t> and can be inhibited by lactose and other </a:t>
            </a:r>
            <a:r>
              <a:rPr lang="en-US" sz="2800" dirty="0" err="1" smtClean="0"/>
              <a:t>galactosides</a:t>
            </a:r>
            <a:r>
              <a:rPr lang="en-US" sz="2800" dirty="0" smtClean="0"/>
              <a:t>. 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37</a:t>
            </a:fld>
            <a:endParaRPr lang="en-IN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167903" y="2344271"/>
            <a:ext cx="2971800" cy="230392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latin typeface="Georgia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38150" y="1295400"/>
            <a:ext cx="2514600" cy="2895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latin typeface="Georgia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305550" y="2727325"/>
            <a:ext cx="2667000" cy="2362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latin typeface="Georgia" pitchFamily="18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238750" y="228600"/>
            <a:ext cx="3124200" cy="2438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latin typeface="Georgia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66750" y="4495800"/>
            <a:ext cx="2667000" cy="2209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latin typeface="Georgia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8150" y="2362200"/>
            <a:ext cx="259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Georgia" pitchFamily="18" charset="0"/>
              </a:rPr>
              <a:t>Streptococcus </a:t>
            </a:r>
            <a:r>
              <a:rPr lang="en-US" sz="2000" b="1" dirty="0" err="1">
                <a:latin typeface="Georgia" pitchFamily="18" charset="0"/>
              </a:rPr>
              <a:t>sps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err="1">
                <a:latin typeface="Georgia" pitchFamily="18" charset="0"/>
              </a:rPr>
              <a:t>S.gorondi</a:t>
            </a:r>
            <a:r>
              <a:rPr lang="en-US" sz="2000" b="1" dirty="0">
                <a:latin typeface="Georgia" pitchFamily="18" charset="0"/>
              </a:rPr>
              <a:t>,</a:t>
            </a:r>
          </a:p>
          <a:p>
            <a:pPr algn="ctr"/>
            <a:r>
              <a:rPr lang="en-US" sz="2000" b="1" dirty="0" err="1">
                <a:latin typeface="Georgia" pitchFamily="18" charset="0"/>
              </a:rPr>
              <a:t>S.intermedius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42950" y="51054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Georgia" pitchFamily="18" charset="0"/>
              </a:rPr>
              <a:t>V.parvula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err="1">
                <a:latin typeface="Georgia" pitchFamily="18" charset="0"/>
              </a:rPr>
              <a:t>A.odontolyticus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51275" y="308927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latin typeface="Georgia" pitchFamily="18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409950" y="2819400"/>
            <a:ext cx="228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latin typeface="Georgia" pitchFamily="18" charset="0"/>
              </a:rPr>
              <a:t>P.Intermedia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err="1" smtClean="0">
                <a:latin typeface="Georgia" pitchFamily="18" charset="0"/>
              </a:rPr>
              <a:t>F.nucleatum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smtClean="0">
                <a:latin typeface="Georgia" pitchFamily="18" charset="0"/>
              </a:rPr>
              <a:t>Campylobacter </a:t>
            </a:r>
            <a:endParaRPr lang="en-US" sz="2000" b="1" dirty="0">
              <a:latin typeface="Georgia" pitchFamily="18" charset="0"/>
            </a:endParaRPr>
          </a:p>
          <a:p>
            <a:pPr algn="ctr"/>
            <a:endParaRPr lang="en-US" sz="2000" b="1" dirty="0">
              <a:latin typeface="Georgia" pitchFamily="18" charset="0"/>
            </a:endParaRPr>
          </a:p>
          <a:p>
            <a:pPr algn="ctr"/>
            <a:endParaRPr lang="en-US" sz="2000" b="1" dirty="0">
              <a:latin typeface="Georgia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299075" y="430847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latin typeface="Georgia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391150" y="838200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Georgia" pitchFamily="18" charset="0"/>
              </a:rPr>
              <a:t>    </a:t>
            </a:r>
            <a:r>
              <a:rPr lang="en-US" sz="2000" b="1" dirty="0" err="1">
                <a:latin typeface="Georgia" pitchFamily="18" charset="0"/>
              </a:rPr>
              <a:t>E.corrodens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>
                <a:latin typeface="Georgia" pitchFamily="18" charset="0"/>
              </a:rPr>
              <a:t>  </a:t>
            </a:r>
            <a:r>
              <a:rPr lang="en-US" sz="2000" b="1" dirty="0" err="1">
                <a:latin typeface="Georgia" pitchFamily="18" charset="0"/>
              </a:rPr>
              <a:t>Capnocytophaga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err="1">
                <a:latin typeface="Georgia" pitchFamily="18" charset="0"/>
              </a:rPr>
              <a:t>sps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err="1">
                <a:latin typeface="Georgia" pitchFamily="18" charset="0"/>
              </a:rPr>
              <a:t>A.actinomycetocomitans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7067550" y="3260725"/>
            <a:ext cx="17123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Georgia" pitchFamily="18" charset="0"/>
              </a:rPr>
              <a:t>P.gingivalis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err="1">
                <a:latin typeface="Georgia" pitchFamily="18" charset="0"/>
              </a:rPr>
              <a:t>T.forsythus</a:t>
            </a:r>
            <a:endParaRPr lang="en-US" sz="2000" b="1" dirty="0">
              <a:latin typeface="Georgia" pitchFamily="18" charset="0"/>
            </a:endParaRPr>
          </a:p>
          <a:p>
            <a:pPr algn="ctr"/>
            <a:r>
              <a:rPr lang="en-US" sz="2000" b="1" dirty="0" err="1">
                <a:latin typeface="Georgia" pitchFamily="18" charset="0"/>
              </a:rPr>
              <a:t>T.denticola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918075" y="4994275"/>
            <a:ext cx="388119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LATE COLONIZERS</a:t>
            </a:r>
          </a:p>
        </p:txBody>
      </p:sp>
      <p:sp>
        <p:nvSpPr>
          <p:cNvPr id="32" name="Rectangle 31"/>
          <p:cNvSpPr>
            <a:spLocks noGrp="1" noChangeArrowheads="1"/>
          </p:cNvSpPr>
          <p:nvPr/>
        </p:nvSpPr>
        <p:spPr>
          <a:xfrm>
            <a:off x="251520" y="118392"/>
            <a:ext cx="338708" cy="66229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EARLY</a:t>
            </a:r>
            <a:br>
              <a:rPr lang="en-US" sz="2400" b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COLONIZERS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 smtClean="0"/>
              <a:t>Examples of </a:t>
            </a:r>
            <a:r>
              <a:rPr lang="en-US" sz="2800" b="1" dirty="0" err="1" smtClean="0"/>
              <a:t>coaggregations</a:t>
            </a:r>
            <a:r>
              <a:rPr lang="en-US" sz="2800" b="1" dirty="0" smtClean="0"/>
              <a:t> 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Corncob formation </a:t>
            </a:r>
            <a:r>
              <a:rPr lang="en-US" sz="2800" b="1" dirty="0" smtClean="0"/>
              <a:t>- Streptococci adheres to filaments of </a:t>
            </a:r>
            <a:r>
              <a:rPr lang="en-US" sz="2800" b="1" dirty="0" err="1" smtClean="0"/>
              <a:t>actinomyces</a:t>
            </a:r>
            <a:r>
              <a:rPr lang="en-US" sz="2800" b="1" dirty="0" smtClean="0"/>
              <a:t> species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Test tube brush </a:t>
            </a:r>
            <a:r>
              <a:rPr lang="en-US" sz="2800" b="1" dirty="0" smtClean="0"/>
              <a:t>– composed of filamentous bacteria to which gram negative rods adhere.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124697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 smtClean="0"/>
              <a:t>CONTENTS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PART-I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Introduction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Definition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Composition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latin typeface="+mj-lt"/>
                <a:ea typeface="Times New Roman" pitchFamily="18" charset="0"/>
                <a:cs typeface="Arial" pitchFamily="34" charset="0"/>
              </a:rPr>
              <a:t>Changing views of plaque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Plaque as a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biofilm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Plaque formation at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ultrastructural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level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 novo </a:t>
            </a:r>
            <a:r>
              <a:rPr lang="en-US" sz="28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supragingival</a:t>
            </a: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plaque formation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 novo </a:t>
            </a:r>
            <a:r>
              <a:rPr lang="en-US" sz="28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subgingival</a:t>
            </a: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plaque formation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Physiologic properties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Priniciple</a:t>
            </a: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of bacterial transmission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Changing concepts of dental plaque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Summary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References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8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DE NOVO SUPRAGINGIVAL PLAQUE FORMATION: CLINICAL ASPECTS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First 24 hours – negligible growth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Following 3 days - growth increases at a rapid rate 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After 4 days - 30% of total tooth crown area covered 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During the night, plaque growth rate is reduced by about 50%.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/>
              <a:t>Topography of </a:t>
            </a:r>
            <a:r>
              <a:rPr lang="en-US" sz="2800" b="1" u="sng" dirty="0" err="1" smtClean="0"/>
              <a:t>Supragingival</a:t>
            </a:r>
            <a:r>
              <a:rPr lang="en-US" sz="2800" b="1" u="sng" dirty="0" smtClean="0"/>
              <a:t> Plaque: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Surface irregularities are also responsible for the “individualized” plaque growth pattern.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Initial growth – Along gingival margin and </a:t>
            </a:r>
            <a:r>
              <a:rPr lang="en-US" sz="2800" b="1" dirty="0" err="1" smtClean="0"/>
              <a:t>interdental</a:t>
            </a:r>
            <a:r>
              <a:rPr lang="en-US" sz="2800" b="1" dirty="0" smtClean="0"/>
              <a:t> space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Extension occurs in coronal direction.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sz="2800" b="1" dirty="0" smtClean="0"/>
              <a:t>Surface </a:t>
            </a:r>
            <a:r>
              <a:rPr lang="en-US" sz="2800" b="1" dirty="0" err="1" smtClean="0"/>
              <a:t>microroughness</a:t>
            </a:r>
            <a:r>
              <a:rPr lang="en-US" sz="2800" b="1" dirty="0" smtClean="0"/>
              <a:t>: </a:t>
            </a:r>
            <a:endParaRPr lang="en-IN" sz="2800" dirty="0" smtClean="0"/>
          </a:p>
          <a:p>
            <a:pPr lvl="0" algn="just">
              <a:lnSpc>
                <a:spcPct val="160000"/>
              </a:lnSpc>
            </a:pPr>
            <a:r>
              <a:rPr lang="en-US" sz="2800" b="1" dirty="0" smtClean="0"/>
              <a:t>Rough intraoral surfaces accumulate &amp; retain more plaque &amp; calculus in terms of thickness, area &amp; colony forming unit.</a:t>
            </a:r>
            <a:endParaRPr lang="en-IN" sz="2800" dirty="0" smtClean="0"/>
          </a:p>
          <a:p>
            <a:pPr lvl="0" algn="just">
              <a:lnSpc>
                <a:spcPct val="160000"/>
              </a:lnSpc>
            </a:pPr>
            <a:r>
              <a:rPr lang="en-US" sz="2800" b="1" dirty="0" smtClean="0"/>
              <a:t>Smoothing intraoral surfaces decreases rate of plaque formation.</a:t>
            </a:r>
            <a:endParaRPr lang="en-IN" sz="2800" dirty="0" smtClean="0"/>
          </a:p>
          <a:p>
            <a:pPr lvl="0" algn="just">
              <a:lnSpc>
                <a:spcPct val="160000"/>
              </a:lnSpc>
            </a:pPr>
            <a:r>
              <a:rPr lang="en-US" sz="2800" b="1" dirty="0" smtClean="0"/>
              <a:t>There seems to be threshold for surface roughness {Ra  0.2 micrometers}, above which bacterial adhesion is facilitated.</a:t>
            </a:r>
            <a:endParaRPr lang="en-IN" sz="2800" dirty="0" smtClean="0"/>
          </a:p>
          <a:p>
            <a:pPr algn="just">
              <a:lnSpc>
                <a:spcPct val="16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DE NOVO SUBGINGIVAL PLAQUE FORMATION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Early studies, using culturing techniques examined changes in </a:t>
            </a:r>
            <a:r>
              <a:rPr lang="en-US" sz="2800" b="1" dirty="0" err="1" smtClean="0"/>
              <a:t>subgingival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microbiota</a:t>
            </a:r>
            <a:r>
              <a:rPr lang="en-US" sz="2800" b="1" dirty="0" smtClean="0"/>
              <a:t> during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week after mechanical debridement, partial reduction followed by fast </a:t>
            </a:r>
            <a:r>
              <a:rPr lang="en-US" sz="2800" b="1" dirty="0" err="1" smtClean="0"/>
              <a:t>regrowth</a:t>
            </a:r>
            <a:r>
              <a:rPr lang="en-US" sz="2800" b="1" dirty="0" smtClean="0"/>
              <a:t> to almost pre treatment levels within 7 days. 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b="1" dirty="0" smtClean="0"/>
              <a:t>SPECIAL BACTERIAL BEHAVIOR IN BIOFILMS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In a </a:t>
            </a:r>
            <a:r>
              <a:rPr lang="en-IN" sz="2800" dirty="0" err="1" smtClean="0"/>
              <a:t>biofilm</a:t>
            </a:r>
            <a:r>
              <a:rPr lang="en-IN" sz="2800" dirty="0" smtClean="0"/>
              <a:t>, bacteria have the capacity to communicate with each other (</a:t>
            </a:r>
            <a:r>
              <a:rPr lang="en-IN" sz="2800" b="1" dirty="0" smtClean="0">
                <a:solidFill>
                  <a:srgbClr val="FF0000"/>
                </a:solidFill>
              </a:rPr>
              <a:t>QUORUM SENSING</a:t>
            </a:r>
            <a:r>
              <a:rPr lang="en-IN" sz="2800" dirty="0" smtClean="0"/>
              <a:t>).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This involves the regulation of expression of specific genes through the accumulation of </a:t>
            </a:r>
            <a:r>
              <a:rPr lang="en-IN" sz="2800" dirty="0" err="1" smtClean="0"/>
              <a:t>signaling</a:t>
            </a:r>
            <a:r>
              <a:rPr lang="en-IN" sz="2800" dirty="0" smtClean="0"/>
              <a:t> compounds that mediate inter-cellular communication.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When these </a:t>
            </a:r>
            <a:r>
              <a:rPr lang="en-IN" sz="2800" dirty="0" err="1" smtClean="0"/>
              <a:t>signaling</a:t>
            </a:r>
            <a:r>
              <a:rPr lang="en-IN" sz="2800" dirty="0" smtClean="0"/>
              <a:t> compounds reach a threshold level (quorum cell density), gene expression can be activated.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The latter can occur more easily in </a:t>
            </a:r>
            <a:r>
              <a:rPr lang="en-IN" sz="2800" dirty="0" err="1" smtClean="0"/>
              <a:t>microcolonies</a:t>
            </a:r>
            <a:r>
              <a:rPr lang="en-IN" sz="2800" dirty="0" smtClean="0"/>
              <a:t> because the </a:t>
            </a:r>
            <a:r>
              <a:rPr lang="en-IN" sz="2800" dirty="0" err="1" smtClean="0"/>
              <a:t>signaling</a:t>
            </a:r>
            <a:r>
              <a:rPr lang="en-IN" sz="2800" dirty="0" smtClean="0"/>
              <a:t> compounds do not dissolve in the surroundings and thus remain concentrated.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ADVANTAGES </a:t>
            </a:r>
            <a:endParaRPr lang="en-IN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After weaning (&gt;2 years), the entire human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microbiota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is formed and comprises a very complex collection of hundreds of different types of bacteria that totals to approximately 1014 microbial cells.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Dental plaque is composed primarily of microorganisms</a:t>
            </a: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encased within an extracellular matrix. One gram of plaque</a:t>
            </a: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(wet weight) contains approximately 1011 bacteria.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10th ed. Saunders Elsevier; 2007.</a:t>
            </a:r>
          </a:p>
          <a:p>
            <a:pPr algn="just"/>
            <a:r>
              <a:rPr lang="en-US" dirty="0" err="1" smtClean="0"/>
              <a:t>Lindhe</a:t>
            </a:r>
            <a:r>
              <a:rPr lang="en-US" dirty="0" smtClean="0"/>
              <a:t> J, Lang NP and </a:t>
            </a:r>
            <a:r>
              <a:rPr lang="en-US" dirty="0" err="1" smtClean="0"/>
              <a:t>Karring</a:t>
            </a:r>
            <a:r>
              <a:rPr lang="en-US" dirty="0" smtClean="0"/>
              <a:t> T. Clinical </a:t>
            </a:r>
            <a:r>
              <a:rPr lang="en-US" dirty="0" err="1" smtClean="0"/>
              <a:t>Periodontology</a:t>
            </a:r>
            <a:r>
              <a:rPr lang="en-US" dirty="0" smtClean="0"/>
              <a:t> and Implant Dentistry. 6th ed. Oxford (UK): Blackwell Publishing Ltd.; 2015.</a:t>
            </a:r>
          </a:p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13th ed. Saunders Elsevier; 2018.</a:t>
            </a:r>
          </a:p>
          <a:p>
            <a:pPr algn="just"/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THANK YOU</a:t>
            </a:r>
            <a:endParaRPr lang="en-IN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 smtClean="0"/>
              <a:t>CONTENTS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PART-II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8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Microbial specificity of disease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Key characteristics of periodontal pathogens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Summary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References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INTRODUCTION</a:t>
            </a:r>
            <a:endParaRPr lang="en-IN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7020272" y="2780928"/>
            <a:ext cx="1763688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facultative and aerobic bacteria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6372200" y="4509120"/>
            <a:ext cx="2016224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anaerobic bacteria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611560" y="4653136"/>
            <a:ext cx="2088232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mature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microbiota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5868144" y="1340768"/>
            <a:ext cx="2376264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colonization of the oral cavity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395536" y="1556792"/>
            <a:ext cx="1944216" cy="1728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complex collection of approx.. 10</a:t>
            </a:r>
            <a:r>
              <a:rPr lang="en-US" baseline="30000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14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microorganisms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39552" y="6021288"/>
            <a:ext cx="7776864" cy="64807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From this moment on, the body contains 10 times more bacteria than human cells.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DEFINITION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Calibri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Arial" pitchFamily="34" charset="0"/>
              </a:rPr>
              <a:t>Dental plaque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Arial" pitchFamily="34" charset="0"/>
              </a:rPr>
              <a:t>is define clinically as structured, resilient, yellow–grayish substance that adheres tenaciously to the intraoral hard surfaces, including removable and fixed restorations.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800" dirty="0">
                <a:latin typeface="Baskerville Old Fac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Baskerville Old Face" pitchFamily="18" charset="0"/>
                <a:ea typeface="Calibri" pitchFamily="34" charset="0"/>
                <a:cs typeface="Arial" pitchFamily="34" charset="0"/>
              </a:rPr>
              <a:t>			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Arial" pitchFamily="34" charset="0"/>
              </a:rPr>
              <a:t>(Carranza 10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Arial" pitchFamily="34" charset="0"/>
              </a:rPr>
              <a:t>th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Arial" pitchFamily="34" charset="0"/>
              </a:rPr>
              <a:t> edition)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err="1">
                <a:solidFill>
                  <a:srgbClr val="002060"/>
                </a:solidFill>
                <a:latin typeface="Baskerville Old Face" pitchFamily="18" charset="0"/>
              </a:rPr>
              <a:t>Materia</a:t>
            </a:r>
            <a:r>
              <a:rPr lang="en-IN" sz="2800" b="1" dirty="0">
                <a:solidFill>
                  <a:srgbClr val="002060"/>
                </a:solidFill>
                <a:latin typeface="Baskerville Old Face" pitchFamily="18" charset="0"/>
              </a:rPr>
              <a:t> alba </a:t>
            </a:r>
            <a:r>
              <a:rPr lang="en-IN" sz="2800" dirty="0">
                <a:latin typeface="Baskerville Old Face" pitchFamily="18" charset="0"/>
              </a:rPr>
              <a:t>refers to soft accumulations of bacteria and tissue cells that lack the organized structure of dental plaque, and it is easily displaced with a water spray. </a:t>
            </a:r>
            <a:endParaRPr lang="en-IN" sz="2800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002060"/>
                </a:solidFill>
                <a:latin typeface="Baskerville Old Face" pitchFamily="18" charset="0"/>
              </a:rPr>
              <a:t>Calculus</a:t>
            </a:r>
            <a:r>
              <a:rPr lang="en-IN" sz="2800" dirty="0" smtClean="0">
                <a:latin typeface="Baskerville Old Face" pitchFamily="18" charset="0"/>
              </a:rPr>
              <a:t> </a:t>
            </a:r>
            <a:r>
              <a:rPr lang="en-IN" sz="2800" dirty="0">
                <a:latin typeface="Baskerville Old Face" pitchFamily="18" charset="0"/>
              </a:rPr>
              <a:t>is a hard deposit that forms by mineralization of dental plaque, and it is generally covered by a layer of </a:t>
            </a:r>
            <a:r>
              <a:rPr lang="en-IN" sz="2800" dirty="0" err="1">
                <a:latin typeface="Baskerville Old Face" pitchFamily="18" charset="0"/>
              </a:rPr>
              <a:t>unmineralized</a:t>
            </a:r>
            <a:r>
              <a:rPr lang="en-IN" sz="2800" dirty="0">
                <a:latin typeface="Baskerville Old Face" pitchFamily="18" charset="0"/>
              </a:rPr>
              <a:t> plaque.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1885</Words>
  <Application>Microsoft Office PowerPoint</Application>
  <PresentationFormat>On-screen Show (4:3)</PresentationFormat>
  <Paragraphs>334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DENTAL PLAQUE</vt:lpstr>
      <vt:lpstr>SPECIFIC LEARNING OBJECTIVES</vt:lpstr>
      <vt:lpstr>SPECIFIC LEARNING OBJECTIVES</vt:lpstr>
      <vt:lpstr>CONTENTS</vt:lpstr>
      <vt:lpstr>CONTENTS</vt:lpstr>
      <vt:lpstr>INTRODUCTION</vt:lpstr>
      <vt:lpstr>DEFINITION</vt:lpstr>
      <vt:lpstr>Slide 8</vt:lpstr>
      <vt:lpstr>Slide 9</vt:lpstr>
      <vt:lpstr>Dental plaque is composed primarily of microorganisms…</vt:lpstr>
      <vt:lpstr>Slide 11</vt:lpstr>
      <vt:lpstr>Slide 12</vt:lpstr>
      <vt:lpstr>CLASSIFICATION  According to its Location : Listgarten (1976) </vt:lpstr>
      <vt:lpstr>Slide 14</vt:lpstr>
      <vt:lpstr>Slide 15</vt:lpstr>
      <vt:lpstr>Slide 16</vt:lpstr>
      <vt:lpstr>The term 'biofilm' was first used by …….Costerton et al 1978. </vt:lpstr>
      <vt:lpstr>STRUCTURE AND COMPOSITION </vt:lpstr>
      <vt:lpstr>PLAQUAS A BIOFILM…</vt:lpstr>
      <vt:lpstr>PLAQUE FORMATION AT THE ULTRASTRUCTURAL LEVEL</vt:lpstr>
      <vt:lpstr>FORMATION OF PELLICLE</vt:lpstr>
      <vt:lpstr>COMPOSITION OF ACQUIRED PELLICLE </vt:lpstr>
      <vt:lpstr>ULTRASTRUCTURE OF PELLICLE</vt:lpstr>
      <vt:lpstr>Slide 24</vt:lpstr>
      <vt:lpstr>INITIAL ADHESION/ATTACHMENT OF BACTERIA</vt:lpstr>
      <vt:lpstr>Phase 1: Transport to the tooth surface of the bacterium through:</vt:lpstr>
      <vt:lpstr>Phase 2: Initial adhesion</vt:lpstr>
      <vt:lpstr>DLVO THEORY OF COLLOID STABILITY</vt:lpstr>
      <vt:lpstr>GTOT for most bacteria consists of </vt:lpstr>
      <vt:lpstr>Phase 3: Attachment</vt:lpstr>
      <vt:lpstr>Slide 31</vt:lpstr>
      <vt:lpstr>Slide 32</vt:lpstr>
      <vt:lpstr>Slide 33</vt:lpstr>
      <vt:lpstr>Phase 4: Colonization and plaque maturation</vt:lpstr>
      <vt:lpstr>Slide 35</vt:lpstr>
      <vt:lpstr>Slide 36</vt:lpstr>
      <vt:lpstr>Slide 37</vt:lpstr>
      <vt:lpstr>Slide 38</vt:lpstr>
      <vt:lpstr>Slide 39</vt:lpstr>
      <vt:lpstr>DE NOVO SUPRAGINGIVAL PLAQUE FORMATION: CLINICAL ASPECTS</vt:lpstr>
      <vt:lpstr>Slide 41</vt:lpstr>
      <vt:lpstr>Slide 42</vt:lpstr>
      <vt:lpstr>DE NOVO SUBGINGIVAL PLAQUE FORMATION</vt:lpstr>
      <vt:lpstr>SPECIAL BACTERIAL BEHAVIOR IN BIOFILMS </vt:lpstr>
      <vt:lpstr>Slide 45</vt:lpstr>
      <vt:lpstr>ADVANTAGES </vt:lpstr>
      <vt:lpstr>SUMMARY</vt:lpstr>
      <vt:lpstr>REFERENCE</vt:lpstr>
      <vt:lpstr>Slide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PLAQUE</dc:title>
  <dc:creator>DELL</dc:creator>
  <cp:lastModifiedBy>dell</cp:lastModifiedBy>
  <cp:revision>114</cp:revision>
  <dcterms:created xsi:type="dcterms:W3CDTF">2019-12-17T06:23:14Z</dcterms:created>
  <dcterms:modified xsi:type="dcterms:W3CDTF">2023-02-16T09:35:03Z</dcterms:modified>
</cp:coreProperties>
</file>